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484784"/>
            <a:ext cx="673267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«Поиграем с Машей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для детей 3-4 лет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852936"/>
            <a:ext cx="3048000" cy="2124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796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000" b="1" dirty="0" err="1" smtClean="0"/>
              <a:t>д</a:t>
            </a:r>
            <a:r>
              <a:rPr lang="ru-RU" sz="2000" b="1" dirty="0" smtClean="0"/>
              <a:t>/с № 9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589240"/>
            <a:ext cx="306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 педагог-психолог</a:t>
            </a:r>
          </a:p>
          <a:p>
            <a:r>
              <a:rPr lang="ru-RU" b="1" dirty="0" smtClean="0"/>
              <a:t>Маринченко Н.И.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237312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2019г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63792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азвивать логическое мышление, наблюдательность, мыслительную активность;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Обогащать словарь детей, развивать умение классифицировать предметы;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Формировать гендерное воспитание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41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5628" cy="6858000"/>
          </a:xfrm>
          <a:prstGeom prst="rect">
            <a:avLst/>
          </a:prstGeom>
          <a:noFill/>
        </p:spPr>
      </p:pic>
      <p:pic>
        <p:nvPicPr>
          <p:cNvPr id="5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80" r="65333" b="39462"/>
          <a:stretch>
            <a:fillRect/>
          </a:stretch>
        </p:blipFill>
        <p:spPr bwMode="auto">
          <a:xfrm>
            <a:off x="323528" y="3329608"/>
            <a:ext cx="1872208" cy="3528392"/>
          </a:xfrm>
          <a:prstGeom prst="rect">
            <a:avLst/>
          </a:prstGeom>
          <a:noFill/>
        </p:spPr>
      </p:pic>
      <p:pic>
        <p:nvPicPr>
          <p:cNvPr id="4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00" t="16980" b="39462"/>
          <a:stretch>
            <a:fillRect/>
          </a:stretch>
        </p:blipFill>
        <p:spPr bwMode="auto">
          <a:xfrm>
            <a:off x="6876256" y="3501008"/>
            <a:ext cx="1728192" cy="3528392"/>
          </a:xfrm>
          <a:prstGeom prst="rect">
            <a:avLst/>
          </a:prstGeom>
          <a:noFill/>
        </p:spPr>
      </p:pic>
      <p:pic>
        <p:nvPicPr>
          <p:cNvPr id="16386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66" t="16980" r="30667" b="39462"/>
          <a:stretch>
            <a:fillRect/>
          </a:stretch>
        </p:blipFill>
        <p:spPr bwMode="auto">
          <a:xfrm>
            <a:off x="3491880" y="3329608"/>
            <a:ext cx="1872208" cy="3528392"/>
          </a:xfrm>
          <a:prstGeom prst="rect">
            <a:avLst/>
          </a:prstGeom>
          <a:noFill/>
        </p:spPr>
      </p:pic>
      <p:pic>
        <p:nvPicPr>
          <p:cNvPr id="10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r="87424"/>
          <a:stretch>
            <a:fillRect/>
          </a:stretch>
        </p:blipFill>
        <p:spPr bwMode="auto">
          <a:xfrm>
            <a:off x="0" y="0"/>
            <a:ext cx="1345764" cy="6858000"/>
          </a:xfrm>
          <a:prstGeom prst="rect">
            <a:avLst/>
          </a:prstGeom>
          <a:noFill/>
        </p:spPr>
      </p:pic>
      <p:pic>
        <p:nvPicPr>
          <p:cNvPr id="12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l="85628"/>
          <a:stretch>
            <a:fillRect/>
          </a:stretch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</p:spPr>
      </p:pic>
      <p:pic>
        <p:nvPicPr>
          <p:cNvPr id="9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l="48325" r="37686"/>
          <a:stretch>
            <a:fillRect/>
          </a:stretch>
        </p:blipFill>
        <p:spPr bwMode="auto">
          <a:xfrm>
            <a:off x="4283968" y="0"/>
            <a:ext cx="1296144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332656"/>
            <a:ext cx="548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Найди тень Маши и ее брата!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00948 L 0.15764 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0.01156 L -0.19687 -0.011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4d8762498ad95e68de42c177889a9bf7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0" t="11812" r="7864" b="7864"/>
          <a:stretch>
            <a:fillRect/>
          </a:stretch>
        </p:blipFill>
        <p:spPr bwMode="auto">
          <a:xfrm>
            <a:off x="323528" y="1124744"/>
            <a:ext cx="1296144" cy="1259111"/>
          </a:xfrm>
          <a:prstGeom prst="ellipse">
            <a:avLst/>
          </a:prstGeom>
          <a:noFill/>
        </p:spPr>
      </p:pic>
      <p:pic>
        <p:nvPicPr>
          <p:cNvPr id="14342" name="Picture 6" descr="https://im0-tub-ru.yandex.net/i?id=fbea587c8f1c496dc0f3f78683c0c58c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980728"/>
            <a:ext cx="1944215" cy="1296144"/>
          </a:xfrm>
          <a:prstGeom prst="rect">
            <a:avLst/>
          </a:prstGeom>
          <a:noFill/>
        </p:spPr>
      </p:pic>
      <p:pic>
        <p:nvPicPr>
          <p:cNvPr id="14344" name="Picture 8" descr="https://png.pngtree.com/png_detail/18/09/10/pngtree-toys-puppets-png-clipart_185009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72816"/>
            <a:ext cx="1080120" cy="1367598"/>
          </a:xfrm>
          <a:prstGeom prst="rect">
            <a:avLst/>
          </a:prstGeom>
          <a:noFill/>
        </p:spPr>
      </p:pic>
      <p:pic>
        <p:nvPicPr>
          <p:cNvPr id="14346" name="Picture 10" descr="https://1okno.com/uploads/article/03102017115518.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48680"/>
            <a:ext cx="2880320" cy="2120625"/>
          </a:xfrm>
          <a:prstGeom prst="rect">
            <a:avLst/>
          </a:prstGeom>
          <a:noFill/>
        </p:spPr>
      </p:pic>
      <p:pic>
        <p:nvPicPr>
          <p:cNvPr id="14348" name="Picture 12" descr="http://i-niigd.ru/uploads/nevalash.jpg" hidden="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00808"/>
            <a:ext cx="1965107" cy="2105472"/>
          </a:xfrm>
          <a:prstGeom prst="rect">
            <a:avLst/>
          </a:prstGeom>
          <a:noFill/>
        </p:spPr>
      </p:pic>
      <p:pic>
        <p:nvPicPr>
          <p:cNvPr id="14350" name="Picture 14" descr="https://i.mycdn.me/image?id=839110910261&amp;t=3&amp;plc=WEB&amp;tkn=*3QGvX3k5xqA7i_tWFr-zHKUcaS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988840"/>
            <a:ext cx="2141528" cy="2150759"/>
          </a:xfrm>
          <a:prstGeom prst="rect">
            <a:avLst/>
          </a:prstGeom>
          <a:noFill/>
        </p:spPr>
      </p:pic>
      <p:pic>
        <p:nvPicPr>
          <p:cNvPr id="14352" name="Picture 16" descr="https://avatars.mds.yandex.net/get-pdb/1244951/0d370528-afd3-44da-888c-8e3ef68b61a7/s1200?webp=fals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013176"/>
            <a:ext cx="1368152" cy="1368152"/>
          </a:xfrm>
          <a:prstGeom prst="rect">
            <a:avLst/>
          </a:prstGeom>
          <a:noFill/>
        </p:spPr>
      </p:pic>
      <p:sp>
        <p:nvSpPr>
          <p:cNvPr id="14356" name="AutoShape 20" descr="http://www.detskijmagazin.ru/wa-data/public/shop/products/57/89/8957/images/24591/24591.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https://im0-tub-ru.yandex.net/i?id=e462fae8f3ddf550c26d9d64236b219a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60" name="Picture 24" descr="https://mmedia.ozone.ru/multimedia/102090508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072"/>
            <a:ext cx="3491880" cy="2780928"/>
          </a:xfrm>
          <a:prstGeom prst="rect">
            <a:avLst/>
          </a:prstGeom>
          <a:noFill/>
        </p:spPr>
      </p:pic>
      <p:pic>
        <p:nvPicPr>
          <p:cNvPr id="14362" name="Picture 26" descr="https://avatars.mds.yandex.net/get-pdb/163339/71f5c4d5-2ca8-43bb-82bc-9bf187f810ef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2132856"/>
            <a:ext cx="1440161" cy="1910929"/>
          </a:xfrm>
          <a:prstGeom prst="rect">
            <a:avLst/>
          </a:prstGeom>
          <a:noFill/>
        </p:spPr>
      </p:pic>
      <p:pic>
        <p:nvPicPr>
          <p:cNvPr id="14354" name="Picture 18" descr="http://xn--56-slcmimaco.xn--p1ai/wp-content/uploads/2017/04/Organayzer-dlya-igrushek-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645024"/>
            <a:ext cx="4212976" cy="32129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80112" y="260648"/>
            <a:ext cx="2498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Наведи порядок!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0786E-6 L -0.08663 0.3883 " pathEditMode="relative" ptsTypes="AA"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974E-6 L 0.02362 0.30412 " pathEditMode="relative" ptsTypes="AA">
                                      <p:cBhvr>
                                        <p:cTn id="11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5883E-6 L -0.36233 0.3355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16559E-6 L -0.17326 0.58742 " pathEditMode="relative" ptsTypes="AA">
                                      <p:cBhvr>
                                        <p:cTn id="2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30805E-7 L 0.61423 0.48265 " pathEditMode="relative" ptsTypes="AA"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5893E-6 L -0.41736 0.51411 " pathEditMode="relative" ptsTypes="AA">
                                      <p:cBhvr>
                                        <p:cTn id="3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51064E-7 L -0.39375 -0.0525 " pathEditMode="relative" ptsTypes="AA">
                                      <p:cBhvr>
                                        <p:cTn id="36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AutoShape 4" descr="https://s3-us-west-2.amazonaws.com/assets-hotzonfurniture/2013/06/6137-72-770x77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https://cdn12.picryl.com/photo/2016/12/31/bookshelf-bookcase-shelf-education-fb73aa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267744" cy="5445224"/>
          </a:xfrm>
          <a:prstGeom prst="rect">
            <a:avLst/>
          </a:prstGeom>
          <a:noFill/>
        </p:spPr>
      </p:pic>
      <p:pic>
        <p:nvPicPr>
          <p:cNvPr id="9" name="Picture 7" descr="https://cdn12.picryl.com/photo/2016/12/31/bookshelf-bookcase-shelf-education-fb73aa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13384"/>
            <a:ext cx="2555776" cy="5544616"/>
          </a:xfrm>
          <a:prstGeom prst="rect">
            <a:avLst/>
          </a:prstGeom>
          <a:noFill/>
        </p:spPr>
      </p:pic>
      <p:pic>
        <p:nvPicPr>
          <p:cNvPr id="10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5" r="29126" b="32198"/>
          <a:stretch>
            <a:fillRect/>
          </a:stretch>
        </p:blipFill>
        <p:spPr bwMode="auto">
          <a:xfrm>
            <a:off x="6804248" y="0"/>
            <a:ext cx="1728192" cy="1440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9" name="Picture 9" descr="http://ak03-cdn.slidely.com/slidesong/view/image/ssh/3a3a9e3e6f3d688c5a6cc0f1329e9304/s/facebook/v/2"/>
          <p:cNvPicPr>
            <a:picLocks noChangeAspect="1" noChangeArrowheads="1"/>
          </p:cNvPicPr>
          <p:nvPr/>
        </p:nvPicPr>
        <p:blipFill>
          <a:blip r:embed="rId5" cstate="print"/>
          <a:srcRect b="42498"/>
          <a:stretch>
            <a:fillRect/>
          </a:stretch>
        </p:blipFill>
        <p:spPr bwMode="auto">
          <a:xfrm>
            <a:off x="539552" y="0"/>
            <a:ext cx="1872208" cy="1484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71" name="Picture 11" descr="https://avatars.mds.yandex.net/get-pdb/989459/6d9b4915-1df8-4bb4-b501-1b46c68d7097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1512169" cy="1656185"/>
          </a:xfrm>
          <a:prstGeom prst="rect">
            <a:avLst/>
          </a:prstGeom>
          <a:noFill/>
        </p:spPr>
      </p:pic>
      <p:pic>
        <p:nvPicPr>
          <p:cNvPr id="15373" name="Picture 13" descr="https://www.wpclipart.com/clothes/pants/jeans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92896"/>
            <a:ext cx="936104" cy="1467692"/>
          </a:xfrm>
          <a:prstGeom prst="rect">
            <a:avLst/>
          </a:prstGeom>
          <a:noFill/>
        </p:spPr>
      </p:pic>
      <p:pic>
        <p:nvPicPr>
          <p:cNvPr id="15375" name="Picture 15" descr="https://im0-tub-ru.yandex.net/i?id=a7b362791d20fb1377a9c60c375891fc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861048"/>
            <a:ext cx="1264104" cy="1470865"/>
          </a:xfrm>
          <a:prstGeom prst="rect">
            <a:avLst/>
          </a:prstGeom>
          <a:noFill/>
        </p:spPr>
      </p:pic>
      <p:pic>
        <p:nvPicPr>
          <p:cNvPr id="15377" name="Picture 17" descr="https://www.edubuzz.org/st-marys/wp-content/blogs.dir/731/files/2012/01/clothes3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417840"/>
            <a:ext cx="1091490" cy="1440160"/>
          </a:xfrm>
          <a:prstGeom prst="rect">
            <a:avLst/>
          </a:prstGeom>
          <a:noFill/>
        </p:spPr>
      </p:pic>
      <p:pic>
        <p:nvPicPr>
          <p:cNvPr id="1028" name="Picture 4" descr="https://png.pngtree.com/element_origin_min_pic/16/11/01/cb6de4b3ed5cef37d0de9d0b119b5db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5949280"/>
            <a:ext cx="1027296" cy="673274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e355b30d2501b8f7044c8a9382f1829c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805264"/>
            <a:ext cx="1382142" cy="803946"/>
          </a:xfrm>
          <a:prstGeom prst="rect">
            <a:avLst/>
          </a:prstGeom>
          <a:noFill/>
        </p:spPr>
      </p:pic>
      <p:pic>
        <p:nvPicPr>
          <p:cNvPr id="1032" name="Picture 8" descr="https://ae01.alicdn.com/kf/HTB1M9VTPpXXXXa0apXXq6xXFXXX2/201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http://nextshopping.ru/img/products/50947-play-today-kardigan-papina-dochka-roz-svroz-r-9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908720"/>
            <a:ext cx="965122" cy="1368152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000ef4510d98f9759641a963fd5e7e39-l&amp;n=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73016"/>
            <a:ext cx="1080120" cy="1584176"/>
          </a:xfrm>
          <a:prstGeom prst="rect">
            <a:avLst/>
          </a:prstGeom>
          <a:noFill/>
        </p:spPr>
      </p:pic>
      <p:pic>
        <p:nvPicPr>
          <p:cNvPr id="1040" name="Picture 16" descr="http://my-clothing-shop.ru/pictures/boots/101623209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052736"/>
            <a:ext cx="1224136" cy="131982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71800" y="260648"/>
            <a:ext cx="37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Разложи вещи по местам!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4335E-6 L 0.22049 -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3237E-6 L 0.2441 0.22012 " pathEditMode="relative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3526E-6 L 0.37795 0.188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4971E-6 L 0.51962 -0.19931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91908E-6 L -0.23628 7.91908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30058E-6 L -0.32291 -0.24115 " pathEditMode="relative" ptsTypes="AA">
                                      <p:cBhvr>
                                        <p:cTn id="31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84971E-6 L -0.37014 -0.47213 " pathEditMode="relative" ptsTypes="AA">
                                      <p:cBhvr>
                                        <p:cTn id="36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7 L -0.40937 -0.03145 " pathEditMode="relative" ptsTypes="AA">
                                      <p:cBhvr>
                                        <p:cTn id="4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http://ak03-cdn.slidely.com/slidesong/view/image/ssh/3a3a9e3e6f3d688c5a6cc0f1329e9304/s/facebook/v/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43" r="19790" b="-25491"/>
          <a:stretch>
            <a:fillRect/>
          </a:stretch>
        </p:blipFill>
        <p:spPr bwMode="auto">
          <a:xfrm>
            <a:off x="4355976" y="1700808"/>
            <a:ext cx="208823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5" r="29126" b="-5094"/>
          <a:stretch>
            <a:fillRect/>
          </a:stretch>
        </p:blipFill>
        <p:spPr bwMode="auto">
          <a:xfrm>
            <a:off x="2339752" y="1772816"/>
            <a:ext cx="20162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лилиния 4"/>
          <p:cNvSpPr/>
          <p:nvPr/>
        </p:nvSpPr>
        <p:spPr>
          <a:xfrm>
            <a:off x="2483768" y="476672"/>
            <a:ext cx="4174067" cy="923330"/>
          </a:xfrm>
          <a:custGeom>
            <a:avLst/>
            <a:gdLst>
              <a:gd name="connsiteX0" fmla="*/ 0 w 3595600"/>
              <a:gd name="connsiteY0" fmla="*/ 0 h 923330"/>
              <a:gd name="connsiteX1" fmla="*/ 3595600 w 3595600"/>
              <a:gd name="connsiteY1" fmla="*/ 0 h 923330"/>
              <a:gd name="connsiteX2" fmla="*/ 3595600 w 3595600"/>
              <a:gd name="connsiteY2" fmla="*/ 923330 h 923330"/>
              <a:gd name="connsiteX3" fmla="*/ 0 w 3595600"/>
              <a:gd name="connsiteY3" fmla="*/ 923330 h 923330"/>
              <a:gd name="connsiteX4" fmla="*/ 0 w 359560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600" h="923330">
                <a:moveTo>
                  <a:pt x="0" y="0"/>
                </a:moveTo>
                <a:lnTo>
                  <a:pt x="3595600" y="0"/>
                </a:lnTo>
                <a:lnTo>
                  <a:pt x="359560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66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</cp:revision>
  <dcterms:created xsi:type="dcterms:W3CDTF">2019-02-11T18:15:25Z</dcterms:created>
  <dcterms:modified xsi:type="dcterms:W3CDTF">2019-10-30T19:42:28Z</dcterms:modified>
</cp:coreProperties>
</file>