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8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3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4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6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3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3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8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2005-EB49-480F-B46E-5D45151B7157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0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НОД по конструированию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2 младшей группе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Лунтика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унтик - Вот это смех!!! Я чуть со стула не упала когда услышала! 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AutoShape 2" descr="https://avatanplus.com/files/resources/original/58849a4d1188f159c5fabd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3000">
              <a:srgbClr val="00B050"/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6200000">
            <a:off x="731637" y="-480007"/>
            <a:ext cx="5112571" cy="6264695"/>
          </a:xfrm>
          <a:prstGeom prst="homePlate">
            <a:avLst>
              <a:gd name="adj" fmla="val 266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55573" y="1412776"/>
            <a:ext cx="6264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omegashop.com.ua/data/big/stol_obed_arrmanio_a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21" y="3145562"/>
            <a:ext cx="2222551" cy="13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nastiya58.ru/media/products/5/3/c5f867f5e7cebba1b6b650a5b6c999f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8" b="8686"/>
          <a:stretch/>
        </p:blipFill>
        <p:spPr bwMode="auto">
          <a:xfrm>
            <a:off x="-7053" y="5327713"/>
            <a:ext cx="2778854" cy="14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ids-geminteriors.ru/sites/default/files/catalog/4578/33627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5" y="5327713"/>
            <a:ext cx="1973047" cy="15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magsale.ru/components/com_virtuemart/shop_image/product/ren_56fe53ac294f6skaz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magsale.ru/components/com_virtuemart/shop_image/product/ren_56fe53ac294f6skaz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58" y="5327714"/>
            <a:ext cx="1881093" cy="14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https://ds01.infourok.ru/uploads/ex/04a0/0000a0df-75119e65/hello_html_7d7297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21" y="1196752"/>
            <a:ext cx="2271417" cy="16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lsamebel.ru/images/stul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2775" y="4876653"/>
            <a:ext cx="1634097" cy="18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2732E-6 L 0.1125 -0.51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5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033E-6 L -0.47031 0.034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1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424E-6 L -0.10781 -0.492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-2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961E-6 L -0.73646 -0.2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-12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29008" r="1930" b="4722"/>
          <a:stretch/>
        </p:blipFill>
        <p:spPr bwMode="auto">
          <a:xfrm>
            <a:off x="-7140" y="1052736"/>
            <a:ext cx="915114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avatanplus.com/files/resources/original/58849a4d1188f159c5fabd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avatanplus.com/files/resources/original/58849a4d1188f159c5fabd1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avatars.mds.yandex.net/get-pdb/27625/76fbfc2c-2328-49fb-8aad-c5e9c9e3cd20/s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2620"/>
            <a:ext cx="1104057" cy="12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avatars.mds.yandex.net/get-pdb/27625/76fbfc2c-2328-49fb-8aad-c5e9c9e3cd20/s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28800"/>
            <a:ext cx="792088" cy="9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</Words>
  <Application>Microsoft Office PowerPoint</Application>
  <PresentationFormat>Экран (4:3)</PresentationFormat>
  <Paragraphs>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к НОД по конструированию во 2 младшей группе Тема: «Мебель для Лунтика»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17</cp:revision>
  <dcterms:created xsi:type="dcterms:W3CDTF">2017-11-30T19:31:45Z</dcterms:created>
  <dcterms:modified xsi:type="dcterms:W3CDTF">2019-08-28T07:06:44Z</dcterms:modified>
</cp:coreProperties>
</file>