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0" r:id="rId4"/>
    <p:sldId id="258" r:id="rId5"/>
    <p:sldId id="259" r:id="rId6"/>
    <p:sldId id="261" r:id="rId7"/>
    <p:sldId id="26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>
        <p:scale>
          <a:sx n="60" d="100"/>
          <a:sy n="60" d="100"/>
        </p:scale>
        <p:origin x="-1434" y="-1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4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7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43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4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3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16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0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4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2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5D01-C5A0-4F22-9B60-52BE87C1F9E2}" type="datetimeFigureOut">
              <a:rPr lang="ru-RU" smtClean="0"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C945-C1CA-4FDF-AB74-496899737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5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mg3.stockfresh.com/files/e/eriklam/m/32/1152746_stock-photo-cat-and-dog-side-to-si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 descr="http://framepiconline.com/frames/preview/childrens/53c4bd0c0ad9a_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32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76672"/>
            <a:ext cx="388843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Comic Sans MS" pitchFamily="66" charset="0"/>
              </a:rPr>
              <a:t>Интерактивная игра</a:t>
            </a:r>
            <a:endParaRPr lang="ru-RU" sz="40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4000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sz="4000" b="1" dirty="0" smtClean="0">
                <a:solidFill>
                  <a:srgbClr val="00B050"/>
                </a:solidFill>
                <a:latin typeface="Comic Sans MS" pitchFamily="66" charset="0"/>
              </a:rPr>
              <a:t>«Животные»</a:t>
            </a:r>
            <a:endParaRPr lang="ru-RU" sz="4000" b="1" dirty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endParaRPr lang="ru-RU" sz="32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dirty="0">
                <a:solidFill>
                  <a:srgbClr val="7030A0"/>
                </a:solidFill>
                <a:latin typeface="Comic Sans MS" pitchFamily="66" charset="0"/>
              </a:rPr>
              <a:t>Автор: </a:t>
            </a:r>
            <a:r>
              <a:rPr lang="ru-RU" dirty="0" err="1">
                <a:solidFill>
                  <a:srgbClr val="7030A0"/>
                </a:solidFill>
                <a:latin typeface="Comic Sans MS" pitchFamily="66" charset="0"/>
              </a:rPr>
              <a:t>Л.Р.Загирова</a:t>
            </a:r>
            <a:r>
              <a:rPr lang="ru-RU" dirty="0">
                <a:solidFill>
                  <a:srgbClr val="7030A0"/>
                </a:solidFill>
                <a:latin typeface="Comic Sans MS" pitchFamily="66" charset="0"/>
              </a:rPr>
              <a:t>                МКДОУ д/с № 9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343800" y="0"/>
            <a:ext cx="1800200" cy="7567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3" action="ppaction://hlinksldjump"/>
              </a:rPr>
              <a:t>ИГРАТЬ</a:t>
            </a:r>
            <a:endParaRPr lang="ru-RU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344969" y="1113930"/>
            <a:ext cx="1800200" cy="7567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" action="ppaction://hlinkshowjump?jump=nextslide"/>
              </a:rPr>
              <a:t>ПРАВИЛА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605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 rot="742317">
            <a:off x="90276" y="-62203"/>
            <a:ext cx="8958047" cy="6894764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92594" y="751344"/>
            <a:ext cx="695181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Comic Sans MS" pitchFamily="66" charset="0"/>
            </a:endParaRPr>
          </a:p>
          <a:p>
            <a:pPr algn="ctr"/>
            <a:r>
              <a:rPr lang="ru-RU" sz="1600" dirty="0" smtClean="0">
                <a:latin typeface="Comic Sans MS" pitchFamily="66" charset="0"/>
              </a:rPr>
              <a:t>Интерактивная </a:t>
            </a:r>
            <a:r>
              <a:rPr lang="ru-RU" sz="1600" dirty="0">
                <a:latin typeface="Comic Sans MS" pitchFamily="66" charset="0"/>
              </a:rPr>
              <a:t>игра «Животные» предназначена для детей младшего дошкольного возраста. Игра может быть использована как в НОД, так и в индивидуальной, подгрупповой  работе, а так же родителями дома при объяснении, закреплении материала по теме «Животные».</a:t>
            </a:r>
          </a:p>
          <a:p>
            <a:pPr algn="ctr"/>
            <a:r>
              <a:rPr lang="ru-RU" sz="1600" dirty="0">
                <a:latin typeface="Comic Sans MS" pitchFamily="66" charset="0"/>
              </a:rPr>
              <a:t>Цель: закрепление и расширение представлений детей о животных: внешний вид, детёныши, особенности питания и жилища.</a:t>
            </a:r>
          </a:p>
          <a:p>
            <a:pPr algn="ctr"/>
            <a:r>
              <a:rPr lang="ru-RU" sz="1600" dirty="0">
                <a:latin typeface="Comic Sans MS" pitchFamily="66" charset="0"/>
              </a:rPr>
              <a:t>Задачи: Расширять представления детей о животных (лиса, заяц, медведь, корова, коза,…, их внешнем виде, повадках, малышах, месте обитания. Обогащать и активизировать словарь по теме «Животные». Формировать интерес и эмоционально-положительное отношение к животным.</a:t>
            </a:r>
          </a:p>
          <a:p>
            <a:pPr algn="ctr"/>
            <a:r>
              <a:rPr lang="ru-RU" sz="1600" dirty="0">
                <a:latin typeface="Comic Sans MS" pitchFamily="66" charset="0"/>
              </a:rPr>
              <a:t>Ход игры</a:t>
            </a:r>
          </a:p>
          <a:p>
            <a:pPr algn="ctr"/>
            <a:r>
              <a:rPr lang="ru-RU" sz="1600" dirty="0">
                <a:latin typeface="Comic Sans MS" pitchFamily="66" charset="0"/>
              </a:rPr>
              <a:t>Рассмотреть слайд, назвать изображенных животных. Затем взрослый читает задание, а дети стараются его выполнить. Анимация не происходит (взрослый не щелкает мышью) пока ребенок не даст полный ответ. Например: «Медведь живет в лесу» и т. д.</a:t>
            </a: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7740352" y="5949280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" y="17238"/>
            <a:ext cx="9215586" cy="68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Распредели животных на домашних </a:t>
            </a:r>
            <a:r>
              <a:rPr lang="ru-RU" sz="2800" dirty="0" smtClean="0">
                <a:latin typeface="Comic Sans MS" pitchFamily="66" charset="0"/>
              </a:rPr>
              <a:t>и </a:t>
            </a:r>
            <a:r>
              <a:rPr lang="ru-RU" sz="2800" dirty="0">
                <a:latin typeface="Comic Sans MS" pitchFamily="66" charset="0"/>
              </a:rPr>
              <a:t>диких</a:t>
            </a:r>
          </a:p>
        </p:txBody>
      </p:sp>
      <p:pic>
        <p:nvPicPr>
          <p:cNvPr id="3076" name="Picture 4" descr="http://hddfhm.com/images/clipart-forest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19" y="2750026"/>
            <a:ext cx="1921681" cy="14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na.com.ua/assets/images/ico/winter_christmas_house_png_clipar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5" b="8369"/>
          <a:stretch/>
        </p:blipFill>
        <p:spPr bwMode="auto">
          <a:xfrm>
            <a:off x="179512" y="2768649"/>
            <a:ext cx="1539256" cy="14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imgcutpng.com/wp-content/uploads/2016/12/animals/cow/Cow-PNG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4130" y="4508251"/>
            <a:ext cx="1572071" cy="91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abload.de/img/at-png101zplf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03" y="372227"/>
            <a:ext cx="1871204" cy="163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0" descr="http://static2.keep4u.ru/2012/06/09/b38018e98bc39d594f3557f7750331d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02" y="3062520"/>
            <a:ext cx="1428188" cy="11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ycast.ru/uploads/2016/11/18/2056703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64" y="1381351"/>
            <a:ext cx="974132" cy="16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picshare.ru/uploads/140820/2BjgpugYjh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46" y="606107"/>
            <a:ext cx="1048518" cy="15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ramki-vsem.ru/png/clip-art-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0519" y="4014666"/>
            <a:ext cx="1140497" cy="17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http://by-anna.ucoz.ru/dogs/5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4929" y="1948104"/>
            <a:ext cx="1158273" cy="15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pngimg.com/uploads/goat/goat_PNG13153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8558"/>
          <a:stretch/>
        </p:blipFill>
        <p:spPr bwMode="auto">
          <a:xfrm flipH="1">
            <a:off x="4316490" y="5640056"/>
            <a:ext cx="1477575" cy="121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g1.liveinternet.ru/images/attach/c/2/69/537/69537682_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0380" y="5419377"/>
            <a:ext cx="1742381" cy="14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s1.pic4you.ru/allimage/y2012/09-17/12216/244812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8300" y="3573016"/>
            <a:ext cx="1550771" cy="8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playcast.ru/uploads/2016/12/24/2101468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126278"/>
            <a:ext cx="1338444" cy="13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7956376" y="6265780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51632 0.0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16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49931 0.116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30348 -0.02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39358 -0.08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32848 0.14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30902 -0.0020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27812 0.14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16302 -0.02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559 -0.159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52552 -0.10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11841 -0.323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02" y="75375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Чей малыш?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1030" name="Picture 6" descr="http://www.playcast.ru/uploads/2016/09/16/199117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07" y="3751455"/>
            <a:ext cx="1281299" cy="9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imgcutpng.com/wp-content/uploads/2016/12/animals/cow/Cow-PNG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4898"/>
            <a:ext cx="2754027" cy="18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bload.de/img/at-png101zplf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3275" y="2033997"/>
            <a:ext cx="2395215" cy="22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2.pic4you.ru/allimage/y2013/08-27/12216/37546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594" flipH="1">
            <a:off x="4428896" y="4449477"/>
            <a:ext cx="1735019" cy="13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s/goat/goat_PNG1315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8558"/>
          <a:stretch/>
        </p:blipFill>
        <p:spPr bwMode="auto">
          <a:xfrm flipH="1">
            <a:off x="89802" y="4537186"/>
            <a:ext cx="2530622" cy="21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onfermer.ru/wp-content/uploads/2016/02/818a4a_d98383edff3a411eb1a6c99491599d73-5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61" y="702545"/>
            <a:ext cx="1362089" cy="133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by-anna.ucoz.ru/dogs/5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423" y="4242374"/>
            <a:ext cx="1696331" cy="22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8" descr="https://img-fotki.yandex.ru/get/104595/493212545.e5/0_1c00d6_bad36e8d_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0" descr="https://img-fotki.yandex.ru/get/104595/493212545.e5/0_1c00d6_bad36e8d_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2" descr="https://img-fotki.yandex.ru/get/104595/493212545.e5/0_1c00d6_bad36e8d_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8" name="Picture 34" descr="http://xn--e1adnkaa2a6f.xn----7sbbajrkzb0a4cm6d.xn--80adxhks/wp-content/uploads/2016/01/33dc78a9f9df-1024x102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473" y="1830960"/>
            <a:ext cx="1574742" cy="133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playcast.ru/uploads/2016/11/18/2056703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073" y="-15622"/>
            <a:ext cx="1239399" cy="20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s://ds02.infourok.ru/uploads/ex/0204/000852eb-389390d9/hello_html_m384778df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0903" y="2429311"/>
            <a:ext cx="883910" cy="11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://ramki-vsem.ru/png/clip-art-1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52" y="2217129"/>
            <a:ext cx="2002825" cy="27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ramki-vsem.ru/png/clip-art-1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47" y="5234284"/>
            <a:ext cx="88391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7899283" y="6420795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23211 0.6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21372 -0.296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4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35659 -0.240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12552 0.50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5208 -0.308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4132 -0.238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9168340" cy="70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698" y="37027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omic Sans MS" pitchFamily="66" charset="0"/>
              </a:rPr>
              <a:t>Кто что ест?</a:t>
            </a:r>
          </a:p>
        </p:txBody>
      </p:sp>
      <p:pic>
        <p:nvPicPr>
          <p:cNvPr id="4" name="Picture 8" descr="http://www.imgcutpng.com/wp-content/uploads/2016/12/animals/cow/Cow-PNG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38944"/>
            <a:ext cx="2754027" cy="18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0" descr="http://static2.keep4u.ru/2012/06/09/b38018e98bc39d594f3557f7750331d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47" y="2429572"/>
            <a:ext cx="2560482" cy="21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by-anna.ucoz.ru/dogs/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2487" y="4312663"/>
            <a:ext cx="1696331" cy="22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pngimg.com/uploads/goat/goat_PNG1315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8558"/>
          <a:stretch/>
        </p:blipFill>
        <p:spPr bwMode="auto">
          <a:xfrm flipH="1">
            <a:off x="11450" y="4634870"/>
            <a:ext cx="2530622" cy="21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9" y="5877823"/>
            <a:ext cx="1864746" cy="9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luspng.com/img-png/kemik-png-old-dreggon-bone-png-500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9495"/>
          <a:stretch/>
        </p:blipFill>
        <p:spPr bwMode="auto">
          <a:xfrm>
            <a:off x="4511448" y="836712"/>
            <a:ext cx="1190625" cy="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ng-images.ru/wp-content/uploads/2015/03/03/8318/png/plate_PNG533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49" y="1679957"/>
            <a:ext cx="1562582" cy="6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onserva.xyz/images/kartinki/ovoshi/kapusta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84" y="3420346"/>
            <a:ext cx="1151124" cy="12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356"/>
            <a:ext cx="2541650" cy="19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http://www.playcast.ru/uploads/2015/08/21/147720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9" y="2348932"/>
            <a:ext cx="1573604" cy="11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37027"/>
            <a:ext cx="1282216" cy="184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8" descr="https://img-fotki.yandex.ru/get/4703/72397637.2ef/0_ab244_ec172610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1" descr="https://img-fotki.yandex.ru/get/4703/72397637.2ef/0_ab244_ec172610_ori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1" name="Picture 23" descr="http://starover-tomsk.ru/wp-content/uploads/2015/04/bochonok_bol_shoy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08" y="4775699"/>
            <a:ext cx="949710" cy="10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s1.pic4you.ru/allimage/y2012/09-17/12216/24481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64" y="1580044"/>
            <a:ext cx="1826165" cy="10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http://www.picshare.ru/uploads/140820/q9L5Eh2H3Z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77" y="4988731"/>
            <a:ext cx="1145216" cy="8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047817" y="6420791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2408 0.7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165 0.279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6441 0.139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28507 0.308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45104 -0.58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0.11389 -0.579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24097 -0.6152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22385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2385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omic Sans MS" pitchFamily="66" charset="0"/>
              </a:rPr>
              <a:t>Чей домик?</a:t>
            </a:r>
          </a:p>
        </p:txBody>
      </p:sp>
      <p:pic>
        <p:nvPicPr>
          <p:cNvPr id="4098" name="Picture 2" descr="http://exlusive-shop.ru/images/gallery/8246a0282c2284850cbcc408e7a16d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5991"/>
            <a:ext cx="2320280" cy="23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op-pics.ru/images/1572949_duplo-bel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1800200" cy="18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http://by-anna.ucoz.ru/dogs/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8727" y="5364163"/>
            <a:ext cx="1158273" cy="15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4" y="5285891"/>
            <a:ext cx="19812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ic.pics.livejournal.com/rahil_rahlenko/60401082/938390/938390_9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11" y="1017421"/>
            <a:ext cx="2126729" cy="15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97" y="5285891"/>
            <a:ext cx="9747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0" descr="https://upload.wikimedia.org/wikipedia/commons/thumb/7/7c/Fourneau_St-Michel_-_Porcherie_%28Forri%C3%A8res%29.JPG/1200px-Fourneau_St-Michel_-_Porcherie_%28Forri%C3%A8res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upload.wikimedia.org/wikipedia/commons/thumb/7/7c/Fourneau_St-Michel_-_Porcherie_%28Forri%C3%A8res%29.JPG/1200px-Fourneau_St-Michel_-_Porcherie_%28Forri%C3%A8res%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21328" b="10510"/>
          <a:stretch/>
        </p:blipFill>
        <p:spPr bwMode="auto">
          <a:xfrm>
            <a:off x="5369321" y="3038564"/>
            <a:ext cx="3010807" cy="185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imgcutpng.com/wp-content/uploads/2016/12/animals/cow/Cow-PNG-1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02371"/>
            <a:ext cx="1897672" cy="125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s1.fotokto.ru/photo/full/269/26936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38564"/>
            <a:ext cx="2378077" cy="18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461" y="4975893"/>
            <a:ext cx="10493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135888" y="6397288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441 -0.5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26406 -0.631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4966 -0.629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4 0.00973 L 0.00659 -0.261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58177 -0.285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97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ine.pics/images/715/71557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ко 2"/>
          <p:cNvSpPr/>
          <p:nvPr/>
        </p:nvSpPr>
        <p:spPr>
          <a:xfrm rot="393068">
            <a:off x="887423" y="1340768"/>
            <a:ext cx="7344816" cy="324036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latin typeface="Comic Sans MS" pitchFamily="66" charset="0"/>
              </a:rPr>
              <a:t> Конец!</a:t>
            </a:r>
            <a:endParaRPr lang="ru-RU" sz="9600" dirty="0">
              <a:latin typeface="Comic Sans MS" pitchFamily="66" charset="0"/>
            </a:endParaRPr>
          </a:p>
        </p:txBody>
      </p:sp>
      <p:sp>
        <p:nvSpPr>
          <p:cNvPr id="4" name="Стрелка вправо 3">
            <a:hlinkClick r:id="" action="ppaction://hlinkshowjump?jump=firstslide"/>
          </p:cNvPr>
          <p:cNvSpPr/>
          <p:nvPr/>
        </p:nvSpPr>
        <p:spPr>
          <a:xfrm>
            <a:off x="7889050" y="6181264"/>
            <a:ext cx="100811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192</Words>
  <Application>Microsoft Office PowerPoint</Application>
  <PresentationFormat>Экран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36</cp:revision>
  <dcterms:created xsi:type="dcterms:W3CDTF">2017-11-13T20:01:04Z</dcterms:created>
  <dcterms:modified xsi:type="dcterms:W3CDTF">2017-11-16T19:16:35Z</dcterms:modified>
</cp:coreProperties>
</file>