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6" r:id="rId10"/>
    <p:sldId id="257" r:id="rId11"/>
    <p:sldId id="258" r:id="rId12"/>
    <p:sldId id="25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A70F2-908C-452A-B636-3A12B1241C4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CA397-40FD-484C-81EE-19A47B19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4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A397-40FD-484C-81EE-19A47B1943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9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A397-40FD-484C-81EE-19A47B1943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9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A397-40FD-484C-81EE-19A47B1943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9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A397-40FD-484C-81EE-19A47B1943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37F-7CEB-4A1B-A849-C719E798E2B8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3440-087C-4D06-AC27-8BC600D7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v7pjY1Qrp8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953"/>
            <a:ext cx="9577063" cy="68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764704"/>
            <a:ext cx="2376264" cy="1296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itchFamily="66" charset="0"/>
              </a:rPr>
              <a:t>Автор игры: </a:t>
            </a:r>
            <a:r>
              <a:rPr lang="ru-RU" sz="1200" dirty="0" err="1" smtClean="0">
                <a:latin typeface="Comic Sans MS" pitchFamily="66" charset="0"/>
              </a:rPr>
              <a:t>Загирова</a:t>
            </a:r>
            <a:r>
              <a:rPr lang="ru-RU" sz="1200" dirty="0" smtClean="0">
                <a:latin typeface="Comic Sans MS" pitchFamily="66" charset="0"/>
              </a:rPr>
              <a:t> Л.Р. воспитатель МКДОУ д/с № 9</a:t>
            </a:r>
          </a:p>
          <a:p>
            <a:pPr algn="ctr"/>
            <a:r>
              <a:rPr lang="ru-RU" sz="1200" dirty="0" smtClean="0">
                <a:latin typeface="Comic Sans MS" pitchFamily="66" charset="0"/>
              </a:rPr>
              <a:t>Тульская область, </a:t>
            </a:r>
          </a:p>
          <a:p>
            <a:pPr algn="ctr"/>
            <a:r>
              <a:rPr lang="ru-RU" sz="1200" dirty="0" err="1" smtClean="0">
                <a:latin typeface="Comic Sans MS" pitchFamily="66" charset="0"/>
              </a:rPr>
              <a:t>Узловский</a:t>
            </a:r>
            <a:r>
              <a:rPr lang="ru-RU" sz="1200" dirty="0" smtClean="0">
                <a:latin typeface="Comic Sans MS" pitchFamily="66" charset="0"/>
              </a:rPr>
              <a:t> район,    </a:t>
            </a:r>
          </a:p>
          <a:p>
            <a:pPr algn="ctr"/>
            <a:r>
              <a:rPr lang="ru-RU" sz="1200" dirty="0" smtClean="0">
                <a:latin typeface="Comic Sans MS" pitchFamily="66" charset="0"/>
              </a:rPr>
              <a:t>поселок </a:t>
            </a:r>
            <a:r>
              <a:rPr lang="ru-RU" sz="1200" dirty="0" err="1" smtClean="0">
                <a:latin typeface="Comic Sans MS" pitchFamily="66" charset="0"/>
              </a:rPr>
              <a:t>Брусянский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dirty="0" smtClean="0">
                <a:latin typeface="Comic Sans MS" pitchFamily="66" charset="0"/>
              </a:rPr>
              <a:t>2018г       </a:t>
            </a:r>
            <a:endParaRPr lang="ru-RU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2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952328" cy="3124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8576" r="14171" b="8924"/>
          <a:stretch/>
        </p:blipFill>
        <p:spPr>
          <a:xfrm>
            <a:off x="2411760" y="4127469"/>
            <a:ext cx="185093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26675"/>
            <a:ext cx="1837551" cy="226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43" y="4185084"/>
            <a:ext cx="1944216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35" y="3241179"/>
            <a:ext cx="2385697" cy="3225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148064" cy="386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19" y="1455626"/>
            <a:ext cx="907583" cy="949796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42" y="3218461"/>
            <a:ext cx="2385697" cy="32258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10135" r="15353" b="7520"/>
          <a:stretch/>
        </p:blipFill>
        <p:spPr>
          <a:xfrm>
            <a:off x="4348716" y="418355"/>
            <a:ext cx="3062177" cy="3398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60648"/>
            <a:ext cx="2952328" cy="3124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8576" r="14171" b="8924"/>
          <a:stretch/>
        </p:blipFill>
        <p:spPr>
          <a:xfrm>
            <a:off x="2411760" y="4127469"/>
            <a:ext cx="185093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00" y="4081104"/>
            <a:ext cx="1837551" cy="226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5481"/>
            <a:ext cx="1944216" cy="1944216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14338" r="16262" b="4225"/>
          <a:stretch/>
        </p:blipFill>
        <p:spPr>
          <a:xfrm>
            <a:off x="520995" y="3891516"/>
            <a:ext cx="1584252" cy="2627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3115"/>
            <a:ext cx="2952328" cy="3124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8576" r="14171" b="8924"/>
          <a:stretch/>
        </p:blipFill>
        <p:spPr>
          <a:xfrm>
            <a:off x="4716016" y="4267970"/>
            <a:ext cx="185093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80" y="4257498"/>
            <a:ext cx="1837551" cy="226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56517"/>
            <a:ext cx="1944216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931">
            <a:off x="5148064" y="146390"/>
            <a:ext cx="2160240" cy="3386984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isovach.ru/upload/2017/12/generator/privet_163220550_orig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2943"/>
          <a:stretch/>
        </p:blipFill>
        <p:spPr bwMode="auto">
          <a:xfrm>
            <a:off x="19948" y="2346423"/>
            <a:ext cx="3310387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isovach.ru/upload/2017/12/generator/privet_163220550_orig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3048"/>
          <a:stretch/>
        </p:blipFill>
        <p:spPr bwMode="auto">
          <a:xfrm flipH="1">
            <a:off x="5752213" y="2348880"/>
            <a:ext cx="3338987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3059832" y="2492896"/>
            <a:ext cx="3024336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latin typeface="Comic Sans MS" pitchFamily="66" charset="0"/>
              </a:rPr>
              <a:t>  конец</a:t>
            </a:r>
            <a:endParaRPr lang="ru-RU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7773" y="404664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omic Sans MS" pitchFamily="66" charset="0"/>
              </a:rPr>
              <a:t>Интерактивная  дидактическая игра «Геометрия для малышей» предназначена для детей 3-5 лет и имеет развивающее значение. Она способствует развитию познавательных процессов. Тренирует наглядно-образное, словесно-логическое мышление, активный словарь. </a:t>
            </a:r>
          </a:p>
          <a:p>
            <a:r>
              <a:rPr lang="ru-RU" sz="1400" dirty="0">
                <a:latin typeface="Comic Sans MS" pitchFamily="66" charset="0"/>
              </a:rPr>
              <a:t>    Цель игры: закрепление представлений о геометрических фигурах и телах (круг, квадрат, треугольник, прямоугольник, овал, цилиндр, конус, шар, параллелепипед).</a:t>
            </a:r>
          </a:p>
          <a:p>
            <a:r>
              <a:rPr lang="ru-RU" sz="1400" dirty="0">
                <a:latin typeface="Comic Sans MS" pitchFamily="66" charset="0"/>
              </a:rPr>
              <a:t>Задачи:</a:t>
            </a:r>
          </a:p>
          <a:p>
            <a:r>
              <a:rPr lang="ru-RU" sz="1400" dirty="0">
                <a:latin typeface="Comic Sans MS" pitchFamily="66" charset="0"/>
              </a:rPr>
              <a:t>• Развивать умение сравнивать геометрические фигуры между собой, выявлять фигуру, отличную от других.</a:t>
            </a:r>
          </a:p>
          <a:p>
            <a:r>
              <a:rPr lang="ru-RU" sz="1400" dirty="0">
                <a:latin typeface="Comic Sans MS" pitchFamily="66" charset="0"/>
              </a:rPr>
              <a:t>• Развивать словесно-логическое мышление, умение классифицировать, сравнивать, обобщать, устанавливать логические связи.</a:t>
            </a:r>
          </a:p>
          <a:p>
            <a:r>
              <a:rPr lang="ru-RU" sz="1400" dirty="0">
                <a:latin typeface="Comic Sans MS" pitchFamily="66" charset="0"/>
              </a:rPr>
              <a:t>• Развивать зрительное восприятие.</a:t>
            </a:r>
          </a:p>
          <a:p>
            <a:r>
              <a:rPr lang="ru-RU" sz="1400" dirty="0">
                <a:latin typeface="Comic Sans MS" pitchFamily="66" charset="0"/>
              </a:rPr>
              <a:t>• Развивать монологическую и диалогическую речь.</a:t>
            </a:r>
          </a:p>
          <a:p>
            <a:r>
              <a:rPr lang="ru-RU" sz="1400" dirty="0">
                <a:latin typeface="Comic Sans MS" pitchFamily="66" charset="0"/>
              </a:rPr>
              <a:t>Игра состоит из двух частей.</a:t>
            </a:r>
          </a:p>
          <a:p>
            <a:r>
              <a:rPr lang="ru-RU" sz="1400" dirty="0">
                <a:latin typeface="Comic Sans MS" pitchFamily="66" charset="0"/>
              </a:rPr>
              <a:t>Первая часть - «Помоги Мишке», заключается в том, чтобы помочь медведю определить на какое геометрическое тело похож его предмет. Ребенок  называет геометрическое тело  и кликом мышки проверяет ответ. Если ответ верный, фигура будет вращаться.   </a:t>
            </a:r>
          </a:p>
          <a:p>
            <a:r>
              <a:rPr lang="ru-RU" sz="1400" dirty="0">
                <a:latin typeface="Comic Sans MS" pitchFamily="66" charset="0"/>
              </a:rPr>
              <a:t>Вторая часть  - «Лишняя фигура», заключается в том, что на каждом слайде изображено четыре геометрические фигуры, одна из которых лишняя. Ребенок называет лишнюю, объясняет по какому признаку она лишняя, кликом мышки проверяет ответ. Если ответ верный, фигура исчезает .      </a:t>
            </a:r>
          </a:p>
          <a:p>
            <a:r>
              <a:rPr lang="ru-RU" sz="1400" dirty="0">
                <a:latin typeface="Comic Sans MS" pitchFamily="66" charset="0"/>
              </a:rPr>
              <a:t>Игра создает положительный эмоциональный подъем. Выполнение дидактических игр вызывает у детей живой естественный интерес, способствует развитию самостоятельности мышления, а главное - освоению способов познания.</a:t>
            </a:r>
          </a:p>
          <a:p>
            <a:r>
              <a:rPr lang="ru-RU" sz="1400" dirty="0">
                <a:latin typeface="Comic Sans MS" pitchFamily="66" charset="0"/>
              </a:rPr>
              <a:t>     Эту интерактивную дидактическую игру можно использовать во время непосредственно-образовательной деятельности и в свободное время в индивидуальной работе. </a:t>
            </a:r>
          </a:p>
        </p:txBody>
      </p:sp>
    </p:spTree>
    <p:extLst>
      <p:ext uri="{BB962C8B-B14F-4D97-AF65-F5344CB8AC3E}">
        <p14:creationId xmlns:p14="http://schemas.microsoft.com/office/powerpoint/2010/main" val="41817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04205"/>
            <a:ext cx="208823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04205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86657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5220071" y="4186658"/>
            <a:ext cx="2109787" cy="20367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42517" y="332656"/>
            <a:ext cx="4489723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Найди лишнюю фигуру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313919" y="1124744"/>
            <a:ext cx="2304256" cy="22322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19" y="4111277"/>
            <a:ext cx="23288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19" y="4077072"/>
            <a:ext cx="23288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15" y="1124744"/>
            <a:ext cx="23288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403648" y="1268760"/>
            <a:ext cx="2232248" cy="18002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67880" y="4797152"/>
            <a:ext cx="1503784" cy="122413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24128" y="4221088"/>
            <a:ext cx="2232248" cy="18002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724128" y="1268760"/>
            <a:ext cx="2232248" cy="18002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1268760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4437112"/>
            <a:ext cx="1440160" cy="1368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4077072"/>
            <a:ext cx="2232248" cy="20882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26542" y="1268760"/>
            <a:ext cx="2232248" cy="20882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16832"/>
            <a:ext cx="2808312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868144" y="2204864"/>
            <a:ext cx="1152128" cy="100811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63688" y="4943475"/>
            <a:ext cx="1224136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157192"/>
            <a:ext cx="93610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30211" y="1853208"/>
            <a:ext cx="2520280" cy="12961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115616" y="4149080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36096" y="4149080"/>
            <a:ext cx="2520280" cy="12961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36096" y="1853208"/>
            <a:ext cx="2520280" cy="12961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2376264" cy="2347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1" y="507846"/>
            <a:ext cx="2952328" cy="3124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8576" r="14171" b="8924"/>
          <a:stretch/>
        </p:blipFill>
        <p:spPr>
          <a:xfrm>
            <a:off x="323528" y="4077072"/>
            <a:ext cx="185093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96" y="4091479"/>
            <a:ext cx="1837551" cy="226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85084"/>
            <a:ext cx="1944216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3898" r="15398" b="5557"/>
          <a:stretch/>
        </p:blipFill>
        <p:spPr>
          <a:xfrm>
            <a:off x="7194682" y="3639101"/>
            <a:ext cx="1605516" cy="2598211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1488" y="0"/>
            <a:ext cx="829072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8640"/>
            <a:ext cx="3204356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Помоги Мишке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64</Words>
  <Application>Microsoft Office PowerPoint</Application>
  <PresentationFormat>Экран (4:3)</PresentationFormat>
  <Paragraphs>24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15</cp:revision>
  <dcterms:created xsi:type="dcterms:W3CDTF">2018-01-03T19:39:01Z</dcterms:created>
  <dcterms:modified xsi:type="dcterms:W3CDTF">2018-02-18T17:15:36Z</dcterms:modified>
</cp:coreProperties>
</file>