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01B903-88B6-4F58-845A-4B69B0518DD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58BE1C-9242-4275-B9B1-3734EF990C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" y="0"/>
            <a:ext cx="91440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90011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№ 9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«Подбери эмоцию»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Составила: Воспитатель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743"/>
            <a:ext cx="5072098" cy="6819627"/>
          </a:xfrm>
          <a:prstGeom prst="rect">
            <a:avLst/>
          </a:prstGeom>
        </p:spPr>
      </p:pic>
      <p:pic>
        <p:nvPicPr>
          <p:cNvPr id="3" name="Рисунок 2" descr="3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928802"/>
            <a:ext cx="1436850" cy="1260000"/>
          </a:xfrm>
          <a:prstGeom prst="rect">
            <a:avLst/>
          </a:prstGeom>
        </p:spPr>
      </p:pic>
      <p:pic>
        <p:nvPicPr>
          <p:cNvPr id="4" name="Рисунок 3" descr="6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500438"/>
            <a:ext cx="1366774" cy="1260000"/>
          </a:xfrm>
          <a:prstGeom prst="rect">
            <a:avLst/>
          </a:prstGeom>
        </p:spPr>
      </p:pic>
      <p:pic>
        <p:nvPicPr>
          <p:cNvPr id="5" name="Рисунок 4" descr="8.png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5286388"/>
            <a:ext cx="1409487" cy="1260000"/>
          </a:xfrm>
          <a:prstGeom prst="rect">
            <a:avLst/>
          </a:prstGeom>
        </p:spPr>
      </p:pic>
      <p:pic>
        <p:nvPicPr>
          <p:cNvPr id="6" name="Рисунок 5" descr="5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285728"/>
            <a:ext cx="1366782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-0.02291 0.00532 0.01528 -0.00324 -0.05 0.00301 C -0.06111 0.00417 -0.07204 0.01412 -0.08333 0.01574 C -0.14184 0.02454 -0.09427 0.01551 -0.12013 0.0206 C -0.22465 0.01713 -0.18923 0.03148 -0.23229 0.00949 C -0.2394 -0.00023 -0.24878 -0.00671 -0.25711 -0.01435 C -0.2592 -0.0162 -0.25989 -0.01991 -0.2618 -0.02222 C -0.26666 -0.02801 -0.27326 -0.03287 -0.27847 -0.03819 C -0.28576 -0.0456 -0.28715 -0.05162 -0.29513 -0.05556 C -0.29791 -0.06273 -0.30156 -0.07083 -0.3059 -0.07639 C -0.31041 -0.08218 -0.31545 -0.08657 -0.31909 -0.09375 C -0.321 -0.10278 -0.32534 -0.11204 -0.32847 -0.12083 C -0.32777 -0.12454 -0.32777 -0.1287 -0.32621 -0.13194 C -0.32239 -0.13981 -0.30642 -0.14421 -0.3 -0.14769 C -0.29531 -0.14722 -0.29045 -0.14722 -0.28576 -0.14606 C -0.27812 -0.14421 -0.27118 -0.13819 -0.26302 -0.13657 C -0.2618 -0.13495 -0.26093 -0.1331 -0.25972 -0.13194 C -0.2585 -0.13102 -0.25677 -0.13148 -0.2559 -0.13032 C -0.25416 -0.12778 -0.25381 -0.12384 -0.25243 -0.12083 C -0.24861 -0.09954 -0.24878 -0.08264 -0.26423 -0.07639 C -0.27378 -0.07731 -0.28333 -0.07801 -0.29288 -0.0794 C -0.30555 -0.08102 -0.31788 -0.08866 -0.3309 -0.09051 C -0.3401 -0.0919 -0.35833 -0.09375 -0.35833 -0.09375 C -0.3809 -0.09954 -0.40347 -0.1081 -0.42621 -0.11111 C -0.43402 -0.11921 -0.44965 -0.12847 -0.45954 -0.13333 C -0.46197 -0.13611 -0.46406 -0.13912 -0.46666 -0.14144 C -0.46892 -0.14329 -0.4717 -0.14398 -0.47378 -0.14606 C -0.47534 -0.14769 -0.48576 -0.16227 -0.48802 -0.16528 C -0.4927 -0.17153 -0.49809 -0.17616 -0.50243 -0.18264 C -0.50815 -0.19097 -0.50416 -0.1875 -0.50954 -0.19861 C -0.5125 -0.20463 -0.51909 -0.21597 -0.51909 -0.21597 C -0.52013 -0.22222 -0.52239 -0.22616 -0.52378 -0.23194 C -0.52274 -0.25139 -0.52222 -0.26759 -0.5059 -0.27315 C -0.49878 -0.27986 -0.48246 -0.28125 -0.47378 -0.28264 C -0.4559 -0.28125 -0.44843 -0.2838 -0.4368 -0.26829 C -0.43611 -0.26574 -0.43454 -0.26319 -0.43454 -0.26042 C -0.43333 -0.21042 -0.43107 -0.21852 -0.46545 -0.21435 C -0.48177 -0.21227 -0.49774 -0.20949 -0.51423 -0.2081 C -0.52847 -0.20903 -0.54305 -0.20764 -0.55711 -0.21111 C -0.56041 -0.21204 -0.56215 -0.21736 -0.56423 -0.22083 C -0.56979 -0.22986 -0.57274 -0.23866 -0.57968 -0.24606 C -0.5809 -0.24931 -0.58177 -0.25278 -0.58333 -0.25556 C -0.58576 -0.25972 -0.59166 -0.26667 -0.59166 -0.26667 C -0.59756 -0.29005 -0.59045 -0.26667 -0.59756 -0.28102 C -0.6 -0.28611 -0.60121 -0.29306 -0.60347 -0.29861 C -0.60434 -0.30069 -0.60503 -0.30278 -0.6059 -0.30486 C -0.60746 -0.3081 -0.61076 -0.31435 -0.61076 -0.31435 C -0.61232 -0.32176 -0.61423 -0.32894 -0.61545 -0.33657 C -0.61493 -0.36782 -0.62309 -0.4037 -0.61076 -0.43032 C -0.60954 -0.43773 -0.60954 -0.44514 -0.60833 -0.45255 C -0.60572 -0.46829 -0.60017 -0.48056 -0.59409 -0.49375 C -0.5927 -0.50046 -0.59097 -0.50532 -0.58802 -0.51111 C -0.58645 -0.51759 -0.58402 -0.52176 -0.5809 -0.52708 C -0.57916 -0.54028 -0.57656 -0.55509 -0.57968 -0.56829 C -0.5802 -0.57037 -0.58229 -0.5713 -0.58333 -0.57315 C -0.58437 -0.575 -0.58472 -0.57755 -0.58576 -0.5794 C -0.58663 -0.58079 -0.58923 -0.58264 -0.58923 -0.58264 " pathEditMode="relative" ptsTypes="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C -0.00486 0.00487 -0.00833 0.00764 -0.01423 0.00949 C -0.04392 0.0301 -0.08072 0.0132 -0.11302 0.01274 C -0.12083 0.01065 -0.12899 0.00811 -0.13559 0.00162 C -0.14253 -0.00532 -0.14809 -0.01412 -0.1559 -0.01921 C -0.16284 -0.0324 -0.17291 -0.04259 -0.17847 -0.05717 C -0.18003 -0.06551 -0.18107 -0.06759 -0.17847 -0.07777 C -0.17708 -0.0831 -0.16267 -0.09166 -0.15833 -0.09375 C -0.15347 -0.09328 -0.14843 -0.09421 -0.14392 -0.09213 C -0.13593 -0.08842 -0.12934 -0.07754 -0.125 -0.06828 C -0.12569 -0.05879 -0.12517 -0.04884 -0.12725 -0.03981 C -0.12812 -0.03657 -0.13159 -0.03588 -0.13333 -0.03333 C -0.13854 -0.02523 -0.12934 -0.03194 -0.1368 -0.02384 C -0.1401 -0.02037 -0.14496 -0.02037 -0.14878 -0.01759 C -0.1552 -0.01296 -0.1592 -0.00972 -0.16666 -0.0081 C -0.18072 0.00718 -0.18316 0.00116 -0.2059 -0.00162 C -0.21441 -0.00671 -0.2217 -0.01088 -0.2309 -0.01273 C -0.23941 -0.01736 -0.24826 -0.01921 -0.25711 -0.02222 C -0.25954 -0.02384 -0.26163 -0.02592 -0.26423 -0.02708 C -0.26649 -0.02801 -0.26927 -0.02731 -0.27135 -0.0287 C -0.27326 -0.03009 -0.27413 -0.03333 -0.27604 -0.03495 C -0.27829 -0.0368 -0.2809 -0.03703 -0.28333 -0.03819 C -0.29357 -0.04907 -0.30434 -0.05763 -0.31545 -0.06666 C -0.32326 -0.07291 -0.32916 -0.08287 -0.33802 -0.08588 C -0.34045 -0.0912 -0.3427 -0.09629 -0.34513 -0.10162 C -0.34722 -0.10601 -0.35347 -0.11273 -0.35347 -0.11273 C -0.35486 -0.11828 -0.35763 -0.12176 -0.35937 -0.12708 C -0.36111 -0.1324 -0.36197 -0.13726 -0.36302 -0.14282 C -0.36111 -0.15694 -0.36059 -0.16666 -0.35 -0.17152 C -0.32552 -0.17013 -0.31753 -0.17546 -0.30468 -0.15092 C -0.29913 -0.1287 -0.30312 -0.10463 -0.32135 -0.09838 C -0.34791 -0.09884 -0.37447 -0.09838 -0.40104 -0.1 C -0.40243 -0.1 -0.40364 -0.10208 -0.40468 -0.10324 C -0.40642 -0.10509 -0.40763 -0.10763 -0.40937 -0.10949 C -0.41232 -0.1125 -0.41597 -0.11458 -0.41892 -0.11759 C -0.43576 -0.13426 -0.45052 -0.15393 -0.4677 -0.1699 C -0.47118 -0.1787 -0.47604 -0.18055 -0.48211 -0.18588 C -0.48819 -0.19676 -0.49878 -0.20601 -0.50711 -0.21435 C -0.51024 -0.22106 -0.51493 -0.22407 -0.51892 -0.23032 C -0.52309 -0.23657 -0.52656 -0.24351 -0.5309 -0.2493 C -0.5335 -0.25902 -0.53003 -0.24861 -0.5368 -0.25879 C -0.54704 -0.2743 -0.55191 -0.2912 -0.56545 -0.30324 C -0.5684 -0.31157 -0.57482 -0.31875 -0.57968 -0.32546 C -0.58107 -0.32731 -0.58281 -0.3287 -0.58437 -0.33032 C -0.58559 -0.33171 -0.58958 -0.33426 -0.58802 -0.33495 C -0.58559 -0.33588 -0.58333 -0.33263 -0.5809 -0.33171 C -0.57899 -0.33101 -0.57691 -0.33078 -0.575 -0.33032 C -0.56822 -0.32569 -0.56145 -0.32476 -0.55468 -0.3206 C -0.54409 -0.31412 -0.53298 -0.30648 -0.52135 -0.30324 C -0.50069 -0.28495 -0.47934 -0.26759 -0.45711 -0.25254 C -0.44826 -0.24652 -0.44062 -0.23657 -0.4309 -0.23333 C -0.41857 -0.22152 -0.40711 -0.20926 -0.39392 -0.19838 C -0.38888 -0.19421 -0.38368 -0.18935 -0.37847 -0.18588 C -0.37621 -0.18449 -0.37135 -0.18263 -0.37135 -0.18263 C -0.36545 -0.17083 -0.35295 -0.16388 -0.3427 -0.16041 C -0.33628 -0.15601 -0.3309 -0.15277 -0.32378 -0.15092 C -0.31197 -0.14282 -0.3 -0.1412 -0.2868 -0.13981 C -0.27309 -0.13032 -0.25434 -0.12569 -0.23923 -0.12384 C -0.22586 -0.11782 -0.21145 -0.11574 -0.19757 -0.11435 C -0.19045 -0.11273 -0.18316 -0.11319 -0.17604 -0.11111 C -0.17378 -0.11041 -0.17239 -0.1074 -0.17013 -0.10648 C -0.16666 -0.10509 -0.16302 -0.10532 -0.15937 -0.10486 C -0.15225 -0.10231 -0.14583 -0.09652 -0.13923 -0.09213 C -0.13211 -0.08726 -0.12395 -0.08518 -0.11666 -0.08101 C -0.11041 -0.07754 -0.10503 -0.07152 -0.09878 -0.06828 C -0.08663 -0.06203 -0.07239 -0.06273 -0.06059 -0.05555 C -0.04444 -0.0456 -0.02829 -0.03379 -0.01059 -0.03032 C -0.00347 -0.02708 0.00434 -0.0206 0.01198 -0.0206 " pathEditMode="relative" ptsTypes="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0174 -0.00903 -0.00694 -0.01134 -0.01198 -0.01736 C -0.01858 -0.025 -0.02361 -0.03403 -0.03212 -0.03796 C -0.04253 -0.05532 -0.06146 -0.07222 -0.07743 -0.07778 C -0.08351 -0.08264 -0.08299 -0.08519 -0.09045 -0.08727 C -0.10191 -0.09745 -0.0868 -0.08472 -0.09774 -0.0919 C -0.1033 -0.0956 -0.1059 -0.09954 -0.11198 -0.10162 C -0.12014 -0.1088 -0.11632 -0.10671 -0.12274 -0.10949 C -0.14687 -0.13195 -0.17448 -0.1088 -0.19878 -0.10162 C -0.20469 -0.0963 -0.21233 -0.0919 -0.2191 -0.08889 C -0.22621 -0.0794 -0.23351 -0.06945 -0.24167 -0.06181 C -0.24444 -0.05671 -0.2474 -0.0537 -0.24878 -0.04745 C -0.24809 -0.04421 -0.24809 -0.04051 -0.24653 -0.03796 C -0.24566 -0.03634 -0.23542 -0.0294 -0.23333 -0.02847 C -0.22604 -0.02176 -0.21562 -0.0213 -0.20712 -0.01898 C -0.20156 -0.02014 -0.19566 -0.01945 -0.19045 -0.02222 C -0.18733 -0.02384 -0.18333 -0.03171 -0.18333 -0.03171 C -0.17899 -0.04838 -0.17917 -0.08056 -0.1941 -0.08727 C -0.2026 -0.09537 -0.2125 -0.10347 -0.22274 -0.10625 C -0.22865 -0.11227 -0.23576 -0.11574 -0.24288 -0.11898 C -0.2493 -0.12755 -0.25903 -0.13264 -0.26788 -0.13495 C -0.26944 -0.13588 -0.27101 -0.13727 -0.27274 -0.13796 C -0.275 -0.13889 -0.2776 -0.13843 -0.27986 -0.13958 C -0.28177 -0.14051 -0.28281 -0.14306 -0.28455 -0.14445 C -0.29045 -0.14931 -0.29809 -0.15232 -0.30486 -0.15394 C -0.30955 -0.15718 -0.31424 -0.15903 -0.3191 -0.16181 C -0.34097 -0.15972 -0.36285 -0.15833 -0.38455 -0.15556 C -0.39253 -0.15463 -0.39774 -0.15093 -0.40486 -0.14745 C -0.41389 -0.14306 -0.42378 -0.14144 -0.43333 -0.13958 C -0.44115 -0.13542 -0.44757 -0.13472 -0.45608 -0.13333 C -0.46719 -0.12824 -0.48003 -0.12616 -0.49167 -0.12384 C -0.51007 -0.11574 -0.52847 -0.11088 -0.54774 -0.10787 C -0.55746 -0.10324 -0.5684 -0.10486 -0.57865 -0.10162 C -0.58854 -0.09838 -0.59653 -0.09144 -0.60608 -0.08727 C -0.59132 -0.08241 -0.60816 -0.0875 -0.57378 -0.08403 C -0.55799 -0.08241 -0.54323 -0.07315 -0.52743 -0.0713 C -0.52135 -0.06852 -0.51476 -0.06806 -0.50833 -0.06667 C -0.44705 -0.03866 -0.34062 -0.05741 -0.30365 -0.05718 C -0.25937 -0.05394 -0.2158 -0.04491 -0.17153 -0.0412 C -0.15781 -0.03519 -0.14271 -0.0338 -0.12865 -0.03171 C -0.125 -0.03125 -0.12153 -0.03056 -0.11788 -0.03009 C -0.11424 -0.02963 -0.10712 -0.02847 -0.10712 -0.02847 C -0.0974 -0.02384 -0.08646 -0.02384 -0.07621 -0.02222 C -0.06042 -0.01968 -0.04427 -0.01829 -0.02865 -0.01412 C -0.01944 -0.00833 -0.00937 -0.00532 -8.33333E-7 -1.11111E-6 Z " pathEditMode="relative" ptsTypes="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0226 -0.01157 -0.00642 -0.01064 -0.01302 -0.01898 C -0.0184 -0.02592 -0.02465 -0.02986 -0.0309 -0.03472 C -0.04236 -0.04375 -0.05243 -0.053 -0.06545 -0.05694 C -0.07517 -0.06342 -0.08107 -0.06736 -0.09167 -0.06967 C -0.12882 -0.06759 -0.13767 -0.06597 -0.16545 -0.0618 C -0.17309 -0.05833 -0.17969 -0.05231 -0.1868 -0.04745 C -0.19253 -0.03611 -0.18958 -0.04074 -0.19514 -0.03333 C -0.1934 -0.00486 -0.19982 0.00579 -0.18212 0.00973 C -0.17795 0.0132 -0.17482 0.01436 -0.17014 0.01598 C -0.14896 0.00741 -0.15746 0.01436 -0.15 -0.00625 C -0.14982 -0.01134 -0.14739 -0.04143 -0.15 -0.05069 C -0.15121 -0.05532 -0.15538 -0.05717 -0.15833 -0.06018 C -0.16771 -0.06944 -0.18698 -0.07569 -0.19757 -0.07777 C -0.30104 -0.07615 -0.27482 -0.08981 -0.32135 -0.06805 C -0.33038 -0.05648 -0.33871 -0.0449 -0.34757 -0.03333 C -0.35069 -0.02916 -0.35399 -0.02476 -0.35712 -0.0206 C -0.35833 -0.01898 -0.36076 -0.01574 -0.36076 -0.01574 C -0.36458 -0.00231 -0.3691 0.01019 -0.37257 0.02385 C -0.37118 0.03959 -0.37535 0.05487 -0.36423 0.0588 C -0.35746 0.07107 -0.3493 0.06922 -0.34167 0.0588 C -0.33871 0.02825 -0.33524 0.00718 -0.35833 -0.003 C -0.36701 -0.00254 -0.37587 -0.00324 -0.38455 -0.00138 C -0.39149 0.00024 -0.40191 0.00926 -0.40955 0.01274 C -0.41892 0.02176 -0.41458 0.01945 -0.42135 0.02223 C -0.42569 0.02662 -0.42934 0.0294 -0.43455 0.03195 C -0.44236 0.04422 -0.44462 0.04237 -0.4559 0.05093 C -0.45729 0.05209 -0.45816 0.05417 -0.45955 0.05533 C -0.4625 0.05811 -0.46684 0.06019 -0.47014 0.06204 C -0.47448 0.06922 -0.47951 0.07524 -0.48576 0.07917 C -0.4934 0.08959 -0.49896 0.09514 -0.50955 0.09862 C -0.51319 0.10602 -0.51857 0.10602 -0.52378 0.11112 C -0.52517 0.1125 -0.52587 0.11505 -0.52743 0.11598 C -0.53194 0.11852 -0.54167 0.12084 -0.54167 0.12084 C -0.54913 0.12732 -0.55885 0.13149 -0.56667 0.13658 C -0.56823 0.1375 -0.56337 0.13565 -0.5618 0.13496 C -0.56059 0.1345 -0.55955 0.13403 -0.55833 0.13334 C -0.55 0.12871 -0.55712 0.13125 -0.54635 0.12871 C -0.53958 0.125 -0.53333 0.12014 -0.52621 0.1176 C -0.5191 0.11204 -0.5118 0.11135 -0.50469 0.10649 C -0.49705 0.10139 -0.49323 0.09862 -0.48455 0.097 C -0.47014 0.0875 -0.49236 0.10139 -0.47135 0.09213 C -0.46927 0.09121 -0.46753 0.08866 -0.46545 0.0875 C -0.46354 0.08658 -0.46146 0.08612 -0.45955 0.08565 C -0.45052 0.08033 -0.44305 0.07709 -0.43333 0.07454 C -0.42396 0.06806 -0.41389 0.06575 -0.40347 0.06343 C -0.38021 0.05 -0.35 0.03982 -0.325 0.03658 C -0.30451 0.02732 -0.33819 0.04167 -0.30121 0.03195 C -0.29861 0.03125 -0.2967 0.02778 -0.2941 0.02709 C -0.28819 0.02547 -0.28212 0.02593 -0.27621 0.02547 C -0.26319 0.01713 -0.24653 0.01621 -0.23212 0.01436 C -0.22153 0.01065 -0.21076 0.00533 -0.2 0.00325 C -0.18646 -0.00879 -0.1618 -0.0081 -0.14757 -0.01111 C -0.12708 -0.0155 -0.1125 -0.01898 -0.09167 -0.0206 C -0.07639 -0.02569 -0.08837 -0.02245 -0.05469 -0.01736 C -0.05121 -0.01689 -0.0441 -0.01574 -0.0441 -0.01574 C -0.04045 -0.01412 -0.03715 -0.01018 -0.03333 -0.00949 C -0.02778 -0.00856 -0.02222 -0.00856 -0.01667 -0.00787 C -0.01354 -0.0074 -0.01024 -0.00671 -0.00712 -0.00625 C -0.00191 -0.00393 -0.00434 -0.00578 -1.11111E-6 3.7037E-7 Z " pathEditMode="relative" ptsTypes="ffffffffffff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026694634_916733_sssrrrsss.jpgм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49" y="-1"/>
            <a:ext cx="7358389" cy="5357827"/>
          </a:xfrm>
          <a:prstGeom prst="rect">
            <a:avLst/>
          </a:prstGeom>
        </p:spPr>
      </p:pic>
      <p:pic>
        <p:nvPicPr>
          <p:cNvPr id="4" name="Рисунок 3" descr="4.pn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417500" cy="1260000"/>
          </a:xfrm>
          <a:prstGeom prst="rect">
            <a:avLst/>
          </a:prstGeom>
        </p:spPr>
      </p:pic>
      <p:pic>
        <p:nvPicPr>
          <p:cNvPr id="5" name="Рисунок 4" descr="8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5357826"/>
            <a:ext cx="1409487" cy="1260000"/>
          </a:xfrm>
          <a:prstGeom prst="rect">
            <a:avLst/>
          </a:prstGeom>
        </p:spPr>
      </p:pic>
      <p:pic>
        <p:nvPicPr>
          <p:cNvPr id="6" name="Рисунок 5" descr="6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5429264"/>
            <a:ext cx="1366774" cy="1260000"/>
          </a:xfrm>
          <a:prstGeom prst="rect">
            <a:avLst/>
          </a:prstGeom>
        </p:spPr>
      </p:pic>
      <p:pic>
        <p:nvPicPr>
          <p:cNvPr id="7" name="Рисунок 6" descr="5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5429264"/>
            <a:ext cx="1366782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2135 -0.00579 -0.0118 -0.00417 -0.02847 -0.00625 C -0.0434 -0.01435 -0.05225 -0.03403 -0.06666 -0.0412 C -0.07378 -0.05116 -0.08906 -0.05532 -0.09878 -0.06343 C -0.10295 -0.07153 -0.10607 -0.07106 -0.1118 -0.07616 C -0.11788 -0.08171 -0.13264 -0.09861 -0.13923 -0.10162 C -0.14236 -0.10602 -0.14566 -0.11019 -0.14878 -0.11458 C -0.15087 -0.11713 -0.15416 -0.11759 -0.1559 -0.1206 C -0.16215 -0.13148 -0.1658 -0.1419 -0.17014 -0.15417 C -0.17361 -0.17639 -0.16875 -0.14861 -0.17378 -0.16829 C -0.17604 -0.17685 -0.17639 -0.18657 -0.17847 -0.19514 C -0.17812 -0.21574 -0.17951 -0.23681 -0.17725 -0.25718 C -0.17691 -0.26019 -0.17309 -0.25972 -0.17135 -0.26181 C -0.16475 -0.26944 -0.16475 -0.27153 -0.1559 -0.27616 C -0.15191 -0.27824 -0.14392 -0.28264 -0.14392 -0.28264 C -0.13767 -0.28148 -0.13107 -0.28171 -0.125 -0.2794 C -0.12222 -0.27847 -0.12066 -0.27407 -0.11788 -0.27292 C -0.11493 -0.26898 -0.11267 -0.2669 -0.11059 -0.26181 C -0.11007 -0.26042 -0.11024 -0.25833 -0.10955 -0.25718 C -0.10833 -0.25509 -0.10607 -0.25417 -0.10468 -0.25231 C -0.09861 -0.24421 -0.09705 -0.23102 -0.09514 -0.2206 C -0.09548 -0.20995 -0.09496 -0.19931 -0.09635 -0.18889 C -0.0967 -0.18704 -0.09896 -0.18704 -0.1 -0.18565 C -0.10104 -0.18449 -0.10156 -0.18264 -0.10225 -0.18102 C -0.10312 -0.17894 -0.10347 -0.17639 -0.10468 -0.17454 C -0.10972 -0.16782 -0.1184 -0.16389 -0.125 -0.16042 C -0.12725 -0.15926 -0.12968 -0.15833 -0.13212 -0.15718 C -0.13333 -0.15671 -0.13559 -0.15556 -0.13559 -0.15556 C -0.1526 -0.15718 -0.16979 -0.1581 -0.1868 -0.16042 C -0.19184 -0.16111 -0.20034 -0.16782 -0.20468 -0.16991 C -0.2092 -0.17199 -0.21423 -0.17292 -0.21892 -0.17454 C -0.22587 -0.18009 -0.23333 -0.18241 -0.24045 -0.18727 C -0.24479 -0.19329 -0.25 -0.19653 -0.25468 -0.20162 C -0.26059 -0.20787 -0.26319 -0.21644 -0.26788 -0.22384 C -0.26979 -0.23264 -0.2717 -0.23519 -0.27725 -0.2412 C -0.27899 -0.24815 -0.28212 -0.25162 -0.28559 -0.25718 C -0.2908 -0.26551 -0.29288 -0.27477 -0.29878 -0.28264 C -0.30139 -0.29097 -0.30486 -0.29722 -0.30833 -0.30486 C -0.30972 -0.31389 -0.31319 -0.31968 -0.31545 -0.32847 C -0.31458 -0.34815 -0.31475 -0.36782 -0.31302 -0.38727 C -0.31284 -0.38981 -0.31059 -0.39144 -0.30955 -0.39375 C -0.30712 -0.39931 -0.30607 -0.40556 -0.30347 -0.41111 C -0.29861 -0.4213 -0.29548 -0.43194 -0.28923 -0.44144 C -0.28698 -0.44444 -0.28489 -0.44815 -0.28212 -0.45069 C -0.2809 -0.45208 -0.27951 -0.45255 -0.27847 -0.45394 C -0.26857 -0.46713 -0.27847 -0.45764 -0.27014 -0.46505 C -0.26389 -0.46389 -0.25712 -0.46481 -0.25121 -0.46181 C -0.24757 -0.46019 -0.24566 -0.45463 -0.24288 -0.45069 C -0.22934 -0.4331 -0.22309 -0.41944 -0.21788 -0.39514 C -0.21944 -0.36806 -0.21753 -0.37523 -0.23802 -0.37292 C -0.26545 -0.37407 -0.271 -0.36759 -0.28802 -0.3794 C -0.29652 -0.3956 -0.30937 -0.40694 -0.31788 -0.42384 C -0.31944 -0.43079 -0.32621 -0.44282 -0.32621 -0.44282 C -0.32795 -0.45116 -0.32968 -0.45741 -0.33455 -0.46343 C -0.33663 -0.47986 -0.34496 -0.49491 -0.34878 -0.51111 C -0.35399 -0.53403 -0.35486 -0.55741 -0.35712 -0.58102 C -0.35659 -0.61088 -0.36337 -0.63472 -0.35225 -0.65718 C -0.35121 -0.66366 -0.35034 -0.66759 -0.34757 -0.67292 C -0.34514 -0.68241 -0.34409 -0.69213 -0.34166 -0.70162 C -0.34097 -0.70486 -0.33923 -0.71111 -0.33923 -0.71111 C -0.34062 -0.7169 -0.33923 -0.71597 -0.34288 -0.71597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C 0.00573 -0.01829 0.00608 -0.0588 0.00608 -0.0588 C 0.00573 -0.10139 0.00642 -0.14421 0.00486 -0.18704 C 0.00469 -0.19121 0.00226 -0.19445 0.00122 -0.19815 C -0.00243 -0.21042 -0.00712 -0.22801 -0.01059 -0.24097 C -0.01389 -0.25301 -0.01458 -0.26597 -0.01892 -0.27755 C -0.02621 -0.29699 -0.03733 -0.31482 -0.04635 -0.3331 C -0.04983 -0.34005 -0.05677 -0.34236 -0.0618 -0.34746 C -0.07743 -0.36296 -0.09358 -0.37083 -0.1118 -0.37917 C -0.12378 -0.37847 -0.13837 -0.38611 -0.14757 -0.37593 C -0.15226 -0.37083 -0.15538 -0.36296 -0.16059 -0.35857 C -0.17639 -0.34514 -0.18889 -0.33033 -0.20226 -0.3125 C -0.21389 -0.29699 -0.22066 -0.29005 -0.225 -0.26806 C -0.22465 -0.25857 -0.22639 -0.24838 -0.22378 -0.23935 C -0.22222 -0.23403 -0.20521 -0.2257 -0.20104 -0.22361 C -0.15885 -0.2294 -0.15712 -0.22199 -0.13333 -0.25232 C -0.12708 -0.25996 -0.12292 -0.26458 -0.11892 -0.27431 C -0.11632 -0.28056 -0.1118 -0.29352 -0.1118 -0.29352 C -0.11267 -0.30718 -0.11285 -0.32107 -0.11424 -0.33472 C -0.11476 -0.33958 -0.11858 -0.3463 -0.12014 -0.35046 C -0.12483 -0.36296 -0.12934 -0.3757 -0.13559 -0.38704 C -0.13854 -0.39861 -0.14271 -0.4044 -0.14757 -0.41412 C -0.15538 -0.43033 -0.14583 -0.41829 -0.15712 -0.42986 C -0.16302 -0.44699 -0.17708 -0.46042 -0.18802 -0.47153 C -0.21111 -0.49514 -0.23559 -0.52083 -0.26545 -0.52523 C -0.28108 -0.53241 -0.3026 -0.52546 -0.31667 -0.52361 C -0.32187 -0.49931 -0.32066 -0.48171 -0.30347 -0.47755 C -0.29253 -0.47269 -0.28576 -0.4757 -0.27378 -0.47755 C -0.26493 -0.48171 -0.26892 -0.4794 -0.2618 -0.48403 C -0.25781 -0.48982 -0.25226 -0.49352 -0.24878 -0.49977 C -0.24653 -0.50394 -0.24271 -0.5125 -0.24271 -0.5125 C -0.24323 -0.52153 -0.24028 -0.56227 -0.25226 -0.57269 C -0.25503 -0.57847 -0.25781 -0.58449 -0.26059 -0.59028 C -0.26337 -0.5963 -0.27795 -0.60903 -0.27969 -0.61088 C -0.29045 -0.62222 -0.30121 -0.63125 -0.31302 -0.64097 C -0.32205 -0.64838 -0.33246 -0.65857 -0.34271 -0.66158 C -0.34913 -0.66597 -0.35608 -0.66806 -0.36302 -0.6713 C -0.39601 -0.68611 -0.35851 -0.67384 -0.3868 -0.68241 C -0.39427 -0.68704 -0.40243 -0.69028 -0.41059 -0.6919 C -0.41302 -0.69283 -0.41528 -0.69421 -0.41771 -0.69491 C -0.42049 -0.69583 -0.42326 -0.69537 -0.42604 -0.69653 C -0.43594 -0.70046 -0.44427 -0.70556 -0.45469 -0.70764 C -0.47274 -0.71597 -0.49149 -0.7213 -0.51059 -0.72361 C -0.53767 -0.73102 -0.56597 -0.73241 -0.59271 -0.72199 C -0.58246 -0.7125 -0.55642 -0.71389 -0.54392 -0.7125 C -0.52778 -0.70695 -0.55243 -0.71621 -0.53437 -0.70602 C -0.52587 -0.70116 -0.5151 -0.69699 -0.5059 -0.69491 C -0.50035 -0.69028 -0.49392 -0.69051 -0.48802 -0.68704 C -0.47882 -0.68171 -0.47031 -0.67408 -0.46059 -0.6713 C -0.44948 -0.66088 -0.44045 -0.65533 -0.42726 -0.65208 C -0.41458 -0.64259 -0.40104 -0.63912 -0.38802 -0.63148 C -0.38108 -0.62732 -0.37396 -0.6206 -0.36667 -0.61713 C -0.35833 -0.6081 -0.34896 -0.60278 -0.33924 -0.59653 C -0.32795 -0.58912 -0.3184 -0.57685 -0.30712 -0.56968 C -0.29132 -0.54861 -0.26892 -0.53195 -0.25104 -0.51412 C -0.24653 -0.50972 -0.24861 -0.50972 -0.24514 -0.50463 C -0.23542 -0.49051 -0.22465 -0.47801 -0.21545 -0.46343 C -0.20868 -0.45232 -0.20364 -0.44283 -0.19635 -0.43333 C -0.17847 -0.40926 -0.20208 -0.43264 -0.18924 -0.42037 C -0.18594 -0.40764 -0.17986 -0.40232 -0.17378 -0.3919 C -0.17274 -0.39005 -0.17239 -0.38727 -0.17135 -0.38542 C -0.16962 -0.38241 -0.16736 -0.38009 -0.16545 -0.37755 C -0.16285 -0.36921 -0.15573 -0.35787 -0.15104 -0.35046 C -0.14809 -0.34607 -0.14392 -0.34306 -0.14167 -0.33796 C -0.13715 -0.32801 -0.13142 -0.31968 -0.12604 -0.31088 C -0.12326 -0.30625 -0.12292 -0.30232 -0.12135 -0.29653 C -0.12014 -0.29167 -0.11528 -0.28773 -0.11302 -0.2838 C -0.10903 -0.27732 -0.10451 -0.26875 -0.10104 -0.26158 C -0.09792 -0.25533 -0.09028 -0.23727 -0.08559 -0.2331 C -0.07847 -0.21713 -0.07153 -0.20185 -0.06059 -0.19051 C -0.05364 -0.17083 -0.06337 -0.19607 -0.05469 -0.17917 C -0.0526 -0.17523 -0.05191 -0.1706 -0.05 -0.16644 C -0.04392 -0.15463 -0.03611 -0.14329 -0.02847 -0.13333 C -0.01771 -0.11898 -0.02483 -0.11574 -0.0118 -0.10301 C -0.00972 -0.09213 -0.01215 -0.1007 -0.00712 -0.09213 C -0.00538 -0.08912 -0.00226 -0.08241 -0.00226 -0.08241 C 0.00035 -0.07222 -0.00312 -0.08333 0.00365 -0.07153 C 0.00747 -0.06482 0.01076 -0.05741 0.01441 -0.05046 C 0.01684 -0.04583 0.0191 -0.04121 0.02153 -0.03658 C 0.0224 -0.03496 0.02396 -0.03148 0.02396 -0.03148 C 0.02274 -0.02523 0.01806 -0.01389 0.0132 -0.01088 C 0.01163 -0.00996 0.0099 -0.01088 0.00833 -0.01088 " pathEditMode="relative" ptsTypes="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8519E-6 C 0.00174 -0.00809 -0.00035 -0.00879 -0.00365 -0.01573 C -0.00781 -0.0243 -0.00868 -0.03402 -0.01441 -0.04119 C -0.01892 -0.06018 -0.01545 -0.05161 -0.025 -0.06666 C -0.02934 -0.08055 -0.03195 -0.09698 -0.0382 -0.10948 C -0.03854 -0.11203 -0.03872 -0.11481 -0.03941 -0.11735 C -0.03993 -0.1192 -0.04115 -0.12036 -0.04167 -0.12221 C -0.04427 -0.13309 -0.04479 -0.14328 -0.04896 -0.15393 C -0.05382 -0.19814 -0.05781 -0.19328 -0.05 -0.26018 C -0.04931 -0.2655 -0.04514 -0.26851 -0.04288 -0.27291 C -0.03802 -0.28286 -0.0349 -0.29166 -0.02865 -0.29999 C -0.0257 -0.30948 -0.02309 -0.3118 -0.01563 -0.31434 C -0.00972 -0.31388 -0.00365 -0.31365 0.00226 -0.31272 C 0.0092 -0.31156 0.01233 -0.2993 0.01667 -0.29351 C 0.01979 -0.28494 0.02049 -0.27684 0.02378 -0.26828 C 0.02344 -0.25555 0.02361 -0.24281 0.02257 -0.23008 C 0.02222 -0.22545 0.0158 -0.22221 0.01424 -0.22059 C 0.00677 -0.21295 0.00174 -0.21018 -0.00729 -0.20624 C -0.02083 -0.21156 -0.02934 -0.21481 -0.04063 -0.22383 C -0.04931 -0.23818 -0.06042 -0.24744 -0.07031 -0.26018 C -0.07483 -0.27846 -0.08681 -0.29258 -0.09167 -0.3111 C -0.09375 -0.31897 -0.09757 -0.32568 -0.1 -0.33332 C -0.1033 -0.34328 -0.10399 -0.35323 -0.10729 -0.36342 C -0.10868 -0.37754 -0.11163 -0.38842 -0.1132 -0.40323 C -0.11233 -0.42707 -0.11267 -0.45092 -0.11076 -0.47453 C -0.10851 -0.50161 -0.0842 -0.53008 -0.06563 -0.53656 C -0.03125 -0.5324 -0.04635 -0.53865 -0.03108 -0.52545 C -0.02795 -0.51481 -0.02587 -0.50323 -0.02396 -0.49212 C -0.02465 -0.48147 -0.02483 -0.47082 -0.02622 -0.46018 C -0.02674 -0.45647 -0.03368 -0.45022 -0.03455 -0.44906 C -0.04167 -0.43957 -0.04358 -0.43564 -0.05365 -0.4317 C -0.05833 -0.43217 -0.0632 -0.43217 -0.06788 -0.43332 C -0.07309 -0.43471 -0.07674 -0.44189 -0.07986 -0.44768 C -0.09323 -0.47314 -0.09792 -0.48888 -0.10365 -0.51897 C -0.10295 -0.55578 -0.10313 -0.58957 -0.09288 -0.62383 C -0.09254 -0.62707 -0.09236 -0.63031 -0.09167 -0.63332 C -0.09115 -0.63564 -0.08976 -0.63726 -0.08941 -0.63957 C -0.08472 -0.66712 -0.09149 -0.64351 -0.08576 -0.6618 C -0.08611 -0.67661 -0.07934 -0.70948 -0.09288 -0.71897 C -0.09445 -0.71573 -0.09618 -0.71272 -0.09774 -0.70948 C -0.1 -0.70508 -0.09705 -0.69883 -0.09653 -0.69351 C -0.09462 -0.67476 -0.09514 -0.67869 -0.09167 -0.66504 C -0.09028 -0.64258 -0.08993 -0.6199 -0.08455 -0.59837 C -0.0816 -0.56365 -0.07674 -0.51805 -0.06667 -0.48564 C -0.06545 -0.46481 -0.06424 -0.4442 -0.06076 -0.42383 C -0.05816 -0.37661 -0.05833 -0.32777 -0.05243 -0.28101 C -0.05174 -0.25346 -0.05156 -0.23286 -0.04531 -0.20786 C -0.0434 -0.18101 -0.0434 -0.15207 -0.03576 -0.12684 C -0.03438 -0.11596 -0.03073 -0.10601 -0.02622 -0.09675 C -0.02587 -0.09467 -0.0257 -0.09258 -0.025 -0.0905 C -0.02448 -0.08865 -0.02326 -0.08749 -0.02274 -0.08564 C -0.01979 -0.07499 -0.01997 -0.06295 -0.01788 -0.05231 C -0.01667 -0.04606 -0.0125 -0.04004 -0.00955 -0.03494 C -0.00677 -0.02383 -0.00139 -0.01504 0.00226 -0.00462 C 0.00694 0.00904 0.00451 0.01089 0.00833 0.00649 " pathEditMode="relative" ptsTypes="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C -0.00208 -0.0081 -0.00677 -0.01273 -0.01198 -0.01736 C -0.01233 -0.01944 -0.01233 -0.02176 -0.01302 -0.02384 C -0.01424 -0.02731 -0.01788 -0.03333 -0.01788 -0.03333 C -0.02135 -0.05116 -0.01649 -0.02917 -0.02135 -0.04444 C -0.02413 -0.05347 -0.02431 -0.06296 -0.02865 -0.0713 C -0.02986 -0.11667 -0.03125 -0.15116 -0.02865 -0.2 C -0.0283 -0.20625 -0.02378 -0.21736 -0.02378 -0.21736 C -0.0224 -0.23148 -0.02153 -0.23102 -0.01788 -0.24282 C -0.01042 -0.26667 -0.01719 -0.25602 -0.00955 -0.26667 C -0.00781 -0.27315 -0.00625 -0.27708 -0.00122 -0.2794 C 0.00833 -0.29167 0.01927 -0.29514 0.03212 -0.29838 C 0.04983 -0.29699 0.04965 -0.30162 0.05712 -0.28727 C 0.06111 -0.26574 0.06042 -0.24213 0.05833 -0.2206 C 0.05799 -0.21759 0.04236 -0.21042 0.03924 -0.20787 C 0.02847 -0.20833 0.01753 -0.20625 0.00712 -0.20949 C 0.0033 -0.21065 0.00226 -0.21829 -0.00122 -0.2206 C -0.01458 -0.2294 -0.01458 -0.23403 -0.02257 -0.24907 C -0.02622 -0.25579 -0.03125 -0.26111 -0.03455 -0.26829 C -0.03837 -0.27685 -0.03854 -0.28264 -0.04288 -0.29051 C -0.04566 -0.30116 -0.04861 -0.31065 -0.05243 -0.3206 C -0.05625 -0.34514 -0.0559 -0.34005 -0.05243 -0.38565 C -0.05226 -0.38819 -0.05 -0.38981 -0.04878 -0.3919 C -0.03872 -0.41111 -0.02917 -0.42014 -0.01198 -0.43171 C -0.00208 -0.43819 0.00712 -0.44653 0.01667 -0.45393 C 0.01823 -0.45509 0.01997 -0.45579 0.02135 -0.45718 C 0.02309 -0.45903 0.02431 -0.46181 0.02622 -0.46343 C 0.0283 -0.46505 0.03333 -0.46667 0.03333 -0.46667 C 0.04201 -0.46505 0.05087 -0.46389 0.05955 -0.46181 C 0.06684 -0.45995 0.06545 -0.45694 0.07135 -0.45069 C 0.0776 -0.44421 0.08177 -0.4419 0.08698 -0.43333 C 0.08837 -0.42685 0.08941 -0.4206 0.09045 -0.41412 C 0.08663 -0.39722 0.08837 -0.39236 0.07743 -0.38727 C 0.06042 -0.38843 0.04323 -0.38796 0.02622 -0.39051 C 0.02483 -0.39074 0.02483 -0.39398 0.02378 -0.39514 C 0.01962 -0.39977 0.01545 -0.40185 0.01198 -0.40787 C 0.00642 -0.41782 0.00104 -0.43287 -0.00243 -0.44444 C -0.00399 -0.45718 -0.00625 -0.46782 -0.00712 -0.48079 C -0.00608 -0.52083 -0.01042 -0.54213 0.01424 -0.56505 C 0.02344 -0.58426 0.01892 -0.57755 0.02622 -0.58727 C 0.02882 -0.59583 0.0309 -0.59676 0.03576 -0.60301 C 0.03733 -0.60949 0.03906 -0.61227 0.0441 -0.61412 C 0.05 -0.62014 0.0533 -0.62847 0.06076 -0.63171 C 0.08021 -0.65764 0.10521 -0.67731 0.12743 -0.69838 C 0.13229 -0.70301 0.13854 -0.70417 0.14288 -0.70949 C 0.14531 -0.7125 0.1474 -0.7162 0.15 -0.71898 C 0.15365 -0.72268 0.16198 -0.72847 0.16198 -0.72847 C 0.15417 -0.73542 0.14549 -0.73032 0.13924 -0.72222 C 0.13628 -0.71389 0.1316 -0.70764 0.12743 -0.7 C 0.12413 -0.69398 0.12431 -0.68958 0.12031 -0.68403 C 0.11528 -0.66759 0.11215 -0.64977 0.10712 -0.63333 C 0.10556 -0.6213 0.10365 -0.6088 0.09878 -0.59838 C 0.09253 -0.55949 0.09722 -0.57292 0.09045 -0.55556 C 0.08802 -0.52755 0.09097 -0.55301 0.08698 -0.53171 C 0.08559 -0.52431 0.08333 -0.50949 0.08333 -0.50949 C 0.08194 -0.48495 0.07743 -0.46366 0.07378 -0.43958 C 0.07222 -0.42917 0.0724 -0.41528 0.06788 -0.40625 C 0.06597 -0.39606 0.06354 -0.3875 0.06076 -0.37778 C 0.05955 -0.3662 0.05556 -0.35718 0.05243 -0.34606 C 0.05139 -0.33588 0.04965 -0.32593 0.04878 -0.31574 C 0.0474 -0.30139 0.04809 -0.28241 0.04167 -0.26968 C 0.0401 -0.25903 0.03698 -0.24768 0.03333 -0.23796 C 0.03281 -0.22014 0.03021 -0.14537 0.02865 -0.13009 C 0.0283 -0.12708 0.02535 -0.12593 0.02378 -0.12384 C 0.02049 -0.11296 0.0217 -0.10093 0.01788 -0.09051 C 0.01441 -0.08125 0.01632 -0.08611 0.01198 -0.07616 C 0.01024 -0.06643 0.00469 -0.05995 0.00243 -0.05069 C 0.00156 -0.0419 0.00087 -0.03495 -0.00122 -0.02685 C -0.00156 -0.02222 -0.00191 -0.01736 -0.00243 -0.01273 C -0.0026 -0.01111 -0.00365 -0.00787 -0.00365 -0.00787 " pathEditMode="relative" ptsTypes="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7488"/>
            <a:ext cx="5000628" cy="6780512"/>
          </a:xfrm>
          <a:prstGeom prst="rect">
            <a:avLst/>
          </a:prstGeom>
        </p:spPr>
      </p:pic>
      <p:pic>
        <p:nvPicPr>
          <p:cNvPr id="3" name="Рисунок 2" descr="5.pn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000240"/>
            <a:ext cx="1366782" cy="1260000"/>
          </a:xfrm>
          <a:prstGeom prst="rect">
            <a:avLst/>
          </a:prstGeom>
        </p:spPr>
      </p:pic>
      <p:pic>
        <p:nvPicPr>
          <p:cNvPr id="4" name="Рисунок 3" descr="3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57166"/>
            <a:ext cx="1436850" cy="1260000"/>
          </a:xfrm>
          <a:prstGeom prst="rect">
            <a:avLst/>
          </a:prstGeom>
        </p:spPr>
      </p:pic>
      <p:pic>
        <p:nvPicPr>
          <p:cNvPr id="5" name="Рисунок 4" descr="8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5286388"/>
            <a:ext cx="1409487" cy="1260000"/>
          </a:xfrm>
          <a:prstGeom prst="rect">
            <a:avLst/>
          </a:prstGeom>
        </p:spPr>
      </p:pic>
      <p:pic>
        <p:nvPicPr>
          <p:cNvPr id="6" name="Рисунок 5" descr="6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3657608"/>
            <a:ext cx="1428760" cy="131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C -0.00034 -0.0037 5.55556E-6 -0.00764 -0.00121 -0.01111 C -0.00173 -0.01296 -0.00381 -0.01296 -0.00485 -0.01435 C -0.00746 -0.01782 -0.00676 -0.0206 -0.00954 -0.02384 C -0.01579 -0.03102 -0.0269 -0.04143 -0.03454 -0.04444 C -0.04756 -0.05532 -0.04027 -0.05208 -0.05607 -0.05417 C -0.06492 -0.05972 -0.07621 -0.05995 -0.08576 -0.06204 C -0.13211 -0.05972 -0.13628 -0.06018 -0.16683 -0.05417 C -0.17291 -0.04583 -0.17708 -0.03657 -0.17985 -0.02546 C -0.17951 -0.00764 -0.18281 0.02107 -0.16926 0.03333 C -0.16215 0.05139 -0.15277 0.0581 -0.14062 0.06806 C -0.13819 0.06713 -0.13454 0.06806 -0.1335 0.06505 C -0.1302 0.05695 -0.13107 0.03125 -0.13454 0.02361 C -0.14826 -0.00717 -0.17083 -0.03889 -0.19878 -0.04444 C -0.2059 -0.05046 -0.2111 -0.05324 -0.21909 -0.05555 C -0.22621 -0.06042 -0.23142 -0.06342 -0.2394 -0.06528 C -0.25225 -0.07639 -0.27656 -0.06759 -0.28697 -0.06667 C -0.29826 -0.06389 -0.30138 -0.0588 -0.31197 -0.05092 C -0.31492 -0.04861 -0.3184 -0.04815 -0.32152 -0.04606 C -0.32916 -0.04097 -0.33194 -0.0338 -0.33819 -0.02708 C -0.34027 -0.02477 -0.34305 -0.0243 -0.34531 -0.02222 C -0.3519 -0.01643 -0.3585 -0.00717 -0.36319 0.00139 C -0.36544 0.00533 -0.36909 0.01412 -0.36909 0.01412 C -0.36944 0.0162 -0.36961 0.01852 -0.37031 0.0206 C -0.37083 0.02222 -0.37221 0.02338 -0.37274 0.02523 C -0.37343 0.02778 -0.37308 0.03079 -0.37378 0.03333 C -0.37603 0.0419 -0.37881 0.05 -0.38107 0.05857 C -0.3802 0.06806 -0.38037 0.07801 -0.37864 0.08727 C -0.37829 0.08912 -0.37621 0.08935 -0.37499 0.09028 C -0.36718 0.09583 -0.36301 0.09722 -0.35485 0.1 C -0.34808 0.09954 -0.34114 0.1007 -0.33454 0.09838 C -0.33437 0.09838 -0.32864 0.08148 -0.32742 0.07917 C -0.32777 0.06852 -0.3276 0.05787 -0.32864 0.04745 C -0.32916 0.04283 -0.33593 0.03125 -0.33819 0.02847 C -0.3519 0.01204 -0.3651 0.0081 -0.38333 0.00625 C -0.39322 0.00671 -0.40329 0.00695 -0.41319 0.00787 C -0.41874 0.00833 -0.41787 0.01042 -0.42274 0.01412 C -0.43003 0.01968 -0.43871 0.02477 -0.44652 0.02847 C -0.45364 0.03634 -0.45815 0.03889 -0.46666 0.04283 C -0.47812 0.0537 -0.48958 0.06227 -0.50242 0.06968 C -0.51267 0.0757 -0.50103 0.07083 -0.51319 0.07454 C -0.51631 0.07546 -0.52274 0.07778 -0.52274 0.07778 C -0.52916 0.08472 -0.5361 0.09074 -0.54409 0.09352 C -0.55034 0.10185 -0.55937 0.10648 -0.56787 0.10949 C -0.56874 0.11158 -0.56926 0.11389 -0.57031 0.11574 C -0.57135 0.11759 -0.57291 0.11875 -0.57378 0.1206 C -0.57447 0.12199 -0.5743 0.12384 -0.57499 0.12523 C -0.57864 0.13241 -0.58454 0.13634 -0.58454 0.14583 " pathEditMode="relative" ptsTypes="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96296E-6 C -0.00503 -0.00625 -0.01267 -0.00996 -0.01666 -0.01736 C -0.0177 -0.01945 -0.01788 -0.02199 -0.01909 -0.02384 C -0.021 -0.02708 -0.03558 -0.04792 -0.03923 -0.0507 C -0.04427 -0.0544 -0.0467 -0.05417 -0.05243 -0.05556 C -0.05885 -0.06158 -0.05798 -0.06158 -0.07031 -0.06181 C -0.11354 -0.06227 -0.15677 -0.06065 -0.20017 -0.06019 C -0.21145 -0.05787 -0.22048 -0.04954 -0.23211 -0.04769 C -0.24322 -0.04259 -0.25295 -0.0338 -0.26423 -0.02847 C -0.26336 0.01157 -0.26857 0.02708 -0.24756 0.0493 C -0.24097 0.04884 -0.23402 0.05023 -0.22743 0.04768 C -0.22517 0.04676 -0.2243 0.04213 -0.22256 0.03981 C -0.22118 0.03796 -0.21944 0.0368 -0.21788 0.03495 C -0.21545 0.03194 -0.21076 0.02546 -0.21076 0.02546 C -0.20364 0.00231 -0.20416 -0.02616 -0.21423 -0.04769 C -0.2217 -0.08125 -0.21111 -0.03889 -0.2217 -0.06667 C -0.22777 -0.08333 -0.21701 -0.06713 -0.22621 -0.0794 C -0.22933 -0.09144 -0.23611 -0.10371 -0.24409 -0.11111 C -0.24895 -0.11551 -0.25555 -0.1169 -0.26076 -0.1206 C -0.26527 -0.12361 -0.26874 -0.12639 -0.27378 -0.12847 C -0.27916 -0.13079 -0.28749 -0.13148 -0.29288 -0.13496 C -0.30104 -0.14028 -0.30937 -0.14259 -0.31788 -0.14607 C -0.32152 -0.14746 -0.32864 -0.1507 -0.32864 -0.1507 C -0.40468 -0.14607 -0.38385 -0.15023 -0.42256 -0.13958 C -0.42673 -0.13704 -0.43194 -0.13681 -0.43576 -0.13333 C -0.43871 -0.13056 -0.43993 -0.11829 -0.44045 -0.11435 C -0.4401 -0.11111 -0.44166 -0.10533 -0.43923 -0.10463 C -0.42048 -0.09861 -0.42031 -0.1132 -0.40711 -0.11898 C -0.40451 -0.12153 -0.40138 -0.12292 -0.39878 -0.12546 C -0.39704 -0.12732 -0.39583 -0.12986 -0.39409 -0.13171 C -0.39305 -0.13287 -0.39166 -0.1338 -0.39045 -0.13496 C -0.38558 -0.14491 -0.3842 -0.1456 -0.38923 -0.16505 C -0.39357 -0.18195 -0.40954 -0.19884 -0.41788 -0.21273 C -0.4243 -0.22338 -0.421 -0.22107 -0.42743 -0.22384 C -0.4342 -0.23519 -0.44322 -0.24306 -0.45243 -0.2507 C -0.46076 -0.26505 -0.47725 -0.28611 -0.49045 -0.29213 C -0.49704 -0.3007 -0.50451 -0.30718 -0.51319 -0.31111 C -0.51944 -0.31389 -0.51788 -0.31574 -0.52256 -0.31898 C -0.52482 -0.3206 -0.52933 -0.32246 -0.53211 -0.32384 C -0.55399 -0.35162 -0.5717 -0.34167 -0.6059 -0.34283 C -0.60538 -0.34283 -0.5894 -0.34005 -0.58819 -0.33958 C -0.58124 -0.33681 -0.58124 -0.33496 -0.57256 -0.33333 C -0.571 -0.33125 -0.56979 -0.32824 -0.56788 -0.32685 C -0.56614 -0.32546 -0.56371 -0.32685 -0.56197 -0.32546 C -0.54808 -0.31412 -0.56753 -0.32222 -0.55364 -0.31736 C -0.5467 -0.30857 -0.53715 -0.29931 -0.52864 -0.29352 C -0.51961 -0.27894 -0.50763 -0.26898 -0.49756 -0.25556 C -0.4901 -0.2456 -0.49826 -0.25486 -0.48454 -0.24121 C -0.48298 -0.23958 -0.47986 -0.23658 -0.47986 -0.23658 C -0.47569 -0.22824 -0.4684 -0.22477 -0.46319 -0.21736 C -0.46284 -0.21528 -0.46302 -0.21273 -0.46197 -0.21111 C -0.4592 -0.20625 -0.45243 -0.19838 -0.45243 -0.19838 C -0.44982 -0.18773 -0.44114 -0.18125 -0.43333 -0.17778 C -0.42795 -0.17292 -0.42812 -0.16898 -0.42152 -0.16667 C -0.41753 -0.16134 -0.41302 -0.1581 -0.40833 -0.15394 C -0.4019 -0.14236 -0.39218 -0.14074 -0.38333 -0.13333 C -0.34808 -0.10347 -0.30729 -0.10579 -0.26666 -0.1 C -0.2526 -0.09815 -0.23923 -0.0963 -0.22517 -0.09514 C -0.21475 -0.09306 -0.20451 -0.0919 -0.19409 -0.09051 C -0.18211 -0.08241 -0.16909 -0.07639 -0.15711 -0.06829 C -0.1434 -0.05903 -0.13072 -0.04838 -0.11545 -0.04445 C -0.0993 -0.0294 -0.07378 -0.03079 -0.05486 -0.02847 C -0.04722 -0.02639 -0.04149 -0.025 -0.03333 -0.02384 C -0.02517 -0.02153 -0.0177 -0.01875 -0.00954 -0.01736 C -0.00677 -0.0169 -0.00121 -0.01574 -0.00121 -0.01574 " pathEditMode="relative" ptsTypes="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2963E-6 C -0.00138 -0.02987 0.00157 -0.02639 -0.01076 -0.04283 C -0.01841 -0.05301 -0.00938 -0.0463 -0.02013 -0.05232 C -0.02881 -0.0632 -0.03854 -0.06899 -0.05001 -0.07292 C -0.06788 -0.0919 -0.09428 -0.08959 -0.11546 -0.09676 C -0.1257 -0.0963 -0.13612 -0.097 -0.14636 -0.09514 C -0.15296 -0.09399 -0.15834 -0.08774 -0.16424 -0.08403 C -0.19011 -0.06829 -0.17639 -0.07477 -0.19514 -0.06667 C -0.20903 -0.05417 -0.22605 -0.04607 -0.23803 -0.0301 C -0.24063 -0.01991 -0.23525 -0.00556 -0.22848 -6.2963E-6 C -0.21771 0.02013 -0.20643 0.00902 -0.19514 -0.00139 C -0.18855 -0.00741 -0.17466 -0.02084 -0.16789 -0.02362 C -0.16407 -0.02871 -0.15869 -0.03218 -0.15712 -0.03797 C -0.15938 -0.05417 -0.15799 -0.05579 -0.16667 -0.06343 C -0.17066 -0.07061 -0.1731 -0.07547 -0.17969 -0.07778 C -0.19028 -0.08658 -0.21459 -0.10533 -0.22744 -0.10788 C -0.23612 -0.11644 -0.24653 -0.11737 -0.25591 -0.12362 C -0.26667 -0.13079 -0.27865 -0.13612 -0.29046 -0.13797 C -0.30157 -0.13751 -0.31285 -0.13866 -0.32379 -0.13635 C -0.32744 -0.13542 -0.33004 -0.13079 -0.33334 -0.12848 C -0.34237 -0.12176 -0.34358 -0.12176 -0.35348 -0.11737 C -0.36702 -0.10163 -0.38386 -0.09376 -0.39879 -0.08079 C -0.41441 -0.06737 -0.39827 -0.07709 -0.41181 -0.06968 C -0.42066 -0.05811 -0.41615 -0.06251 -0.42501 -0.05556 C -0.43143 -0.0426 -0.42362 -0.03751 -0.41667 -0.0301 C -0.40556 -0.03056 -0.39445 -0.03033 -0.38334 -0.03172 C -0.37657 -0.03264 -0.37101 -0.04792 -0.36667 -0.05394 C -0.36407 -0.06737 -0.36355 -0.0676 -0.36667 -0.08889 C -0.36702 -0.09075 -0.3691 -0.09075 -0.37014 -0.0919 C -0.37153 -0.09329 -0.37275 -0.09491 -0.37379 -0.09676 C -0.37796 -0.10325 -0.38056 -0.10996 -0.38681 -0.11251 C -0.39723 -0.1213 -0.40816 -0.12801 -0.42014 -0.1301 C -0.43577 -0.14399 -0.50018 -0.12246 -0.52744 -0.12061 C -0.54497 -0.11251 -0.56476 -0.11899 -0.58334 -0.11575 C -0.58872 -0.1095 -0.59219 -0.1044 -0.59879 -0.10139 C -0.59393 -0.08889 -0.58664 -0.08913 -0.57622 -0.08889 C -0.50834 -0.08681 -0.37257 -0.08403 -0.37257 -0.08403 C -0.35608 -0.08264 -0.34132 -0.07917 -0.32501 -0.07616 C -0.30938 -0.06922 -0.29237 -0.06227 -0.27622 -0.06019 C -0.2566 -0.05487 -0.23681 -0.0551 -0.21667 -0.05394 C -0.19636 -0.04839 -0.21841 -0.05394 -0.1691 -0.0507 C -0.13733 -0.04862 -0.10539 -0.04676 -0.07378 -0.04283 C -0.06024 -0.03681 -0.04671 -0.03357 -0.03334 -0.02686 C -0.02622 -0.02315 -0.01076 -0.02223 -0.01076 -0.02223 C -0.00607 -0.02014 -0.00138 -0.01737 0.00364 -0.01737 " pathEditMode="relative" ptsTypes="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55556E-6 C -0.00174 -0.00972 -0.00695 -0.01134 -0.01181 -0.01898 C -0.01459 -0.02314 -0.01389 -0.02546 -0.01789 -0.0287 C -0.02744 -0.03657 -0.0441 -0.04884 -0.05469 -0.05393 C -0.06424 -0.05856 -0.07466 -0.05856 -0.08455 -0.06041 C -0.12223 -0.05995 -0.1599 -0.06018 -0.19757 -0.05879 C -0.20903 -0.05833 -0.21945 -0.04953 -0.23091 -0.04768 C -0.23455 -0.0456 -0.23803 -0.04305 -0.24167 -0.0412 C -0.24514 -0.03935 -0.24896 -0.03865 -0.25244 -0.03657 C -0.29011 -0.01435 -0.26181 -0.02777 -0.28091 -0.01898 C -0.28507 -0.01458 -0.29046 -0.01041 -0.2941 -0.00486 C -0.30244 0.00788 -0.30556 0.02246 -0.30955 0.03797 C -0.31129 0.05695 -0.31251 0.07802 -0.3191 0.09514 C -0.31823 0.10464 -0.31841 0.11459 -0.31667 0.12385 C -0.31632 0.1257 -0.31424 0.1257 -0.31303 0.12686 C -0.31025 0.1294 -0.30747 0.13241 -0.30469 0.13496 C -0.29566 0.14352 -0.28525 0.1463 -0.27501 0.1507 C -0.26632 0.15024 -0.25747 0.15093 -0.24879 0.14908 C -0.24376 0.14792 -0.24185 0.1345 -0.23924 0.1301 C -0.23108 0.11621 -0.22292 0.11297 -0.2191 0.09514 C -0.22275 0.09028 -0.22483 0.0882 -0.22744 0.08241 C -0.2283 0.08056 -0.2283 0.07732 -0.22969 0.07616 C -0.23369 0.07177 -0.24289 0.06482 -0.24289 0.06482 C -0.2474 0.05533 -0.24271 0.06343 -0.25469 0.05394 C -0.26771 0.04376 -0.27935 0.02385 -0.2941 0.01899 C -0.30313 0.00996 -0.32101 0.0044 -0.33212 0.00163 C -0.33924 0.00255 -0.34653 0.00232 -0.35348 0.00464 C -0.35573 0.00533 -0.36285 0.01366 -0.36546 0.01575 C -0.37709 0.02547 -0.38421 0.03727 -0.39167 0.05232 C -0.39636 0.06158 -0.404 0.06945 -0.40955 0.07755 C -0.41962 0.09237 -0.43577 0.11667 -0.44879 0.12686 C -0.45521 0.13774 -0.46476 0.14422 -0.47257 0.15394 C -0.47987 0.16274 -0.48681 0.17686 -0.49514 0.18403 C -0.49792 0.18936 -0.50226 0.19352 -0.50348 0.20001 C -0.50382 0.20209 -0.50382 0.20417 -0.50469 0.20626 C -0.50643 0.21019 -0.50834 0.21413 -0.51077 0.21737 C -0.51355 0.22107 -0.51702 0.22408 -0.5191 0.22848 C -0.52344 0.23774 -0.5349 0.25325 -0.54167 0.26181 C -0.54306 0.26922 -0.54549 0.27616 -0.54879 0.28241 C -0.5507 0.29237 -0.55521 0.30371 -0.55955 0.31274 C -0.56077 0.32292 -0.56268 0.32778 -0.56667 0.33658 C -0.5698 0.35278 -0.58091 0.36598 -0.58803 0.3794 C -0.58108 0.40857 -0.56216 0.38612 -0.54879 0.38102 C -0.53803 0.36667 -0.51737 0.35417 -0.50469 0.34283 C -0.48907 0.32894 -0.47379 0.31274 -0.45591 0.30464 C -0.45313 0.30209 -0.45053 0.29862 -0.44757 0.29653 C -0.44601 0.29538 -0.44428 0.29491 -0.44289 0.29352 C -0.43542 0.28658 -0.42987 0.27802 -0.42257 0.2713 C -0.41754 0.26621 -0.40834 0.26135 -0.40348 0.25533 C -0.39723 0.24792 -0.39167 0.24098 -0.38455 0.23496 C -0.37917 0.22431 -0.37379 0.21806 -0.36546 0.21274 C -0.3573 0.20186 -0.34966 0.18982 -0.34167 0.17917 C -0.33751 0.17385 -0.33212 0.16991 -0.32744 0.16505 C -0.31962 0.15672 -0.31216 0.14677 -0.30469 0.13797 C -0.29723 0.12894 -0.28959 0.12014 -0.28212 0.11112 C -0.28039 0.10903 -0.27935 0.10626 -0.27744 0.10464 C -0.27448 0.10232 -0.27101 0.10163 -0.26789 0.10001 C -0.25712 0.08565 -0.24462 0.0801 -0.23091 0.06991 C -0.21667 0.05903 -0.204 0.04607 -0.18803 0.04121 C -0.18212 0.03704 -0.17674 0.03033 -0.17014 0.02848 C -0.16198 0.02616 -0.15365 0.02269 -0.14636 0.01737 C -0.12605 0.00255 -0.10782 -0.01064 -0.08455 -0.01597 C -0.07501 -0.02083 -0.06476 -0.0206 -0.05469 -0.02222 C -0.03837 -0.02986 -0.01216 -0.02337 0.00122 -0.00648 C 0.00278 -0.00046 0.00365 -0.00231 -5E-6 5.55556E-6 Z " pathEditMode="relative" ptsTypes="fffffffffffffffff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736"/>
            <a:ext cx="8458200" cy="1500198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272466" cy="128588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72494" cy="3500462"/>
          </a:xfrm>
        </p:spPr>
        <p:txBody>
          <a:bodyPr>
            <a:noAutofit/>
          </a:bodyPr>
          <a:lstStyle/>
          <a:p>
            <a:pPr algn="l"/>
            <a:endParaRPr lang="ru-RU" sz="1600" b="1" i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Знакомство с разнообразием человеческих эмоций.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задача: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узнавать эмоцию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действию;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изобразить её; снижать эмоциональное напряжение; тренировать психомоторные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нежелательные черты характера.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правило: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одна маска может быть одета на персонажа.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действия: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угадывание эмоций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действию,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воспроизведение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эмоции детьми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отгадывают, какая эмоция изображена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сюжетной картинке, находят нужную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аску,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кликают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мышкой. Если определили правильно, то звучат бурные аплодисменты, а затем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изображают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7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Эмоции играют важную роль в жизни детей, помогая воспринимать действительность и реагировать на нее. Эмоции помогают ребенку приспособиться к той или иной ситуации. Благодаря эмоциональному развитию, ребенок сможет регулировать свое поведение, избегая тех поступков, которые мог бы совершить под влиянием случайных обстоятельств и мимолетных желаний.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считаю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необходимым не только изучать, но и развивать эмоциональную сферу дошкольников.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связи с чем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своей работе с детьми я использую дидактические игры. Одну из таких игр я хочу вам предложить  - это интерактивная игра "Подбери эмоцию". Игра предназначена для детей средней, старшей и подготовительной групп. Эта игра способствует эмоциональному развитию детей и помогает им лучше понять эмоциональное состояние других людей. Дети с большим удовольствием играют в эту игру.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608"/>
            <a:ext cx="4857784" cy="6700392"/>
          </a:xfrm>
          <a:prstGeom prst="rect">
            <a:avLst/>
          </a:prstGeom>
        </p:spPr>
      </p:pic>
      <p:pic>
        <p:nvPicPr>
          <p:cNvPr id="7" name="Рисунок 6" descr="1.pn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1193692" cy="1080000"/>
          </a:xfrm>
          <a:prstGeom prst="rect">
            <a:avLst/>
          </a:prstGeom>
        </p:spPr>
      </p:pic>
      <p:pic>
        <p:nvPicPr>
          <p:cNvPr id="8" name="Рисунок 7" descr="3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714488"/>
            <a:ext cx="1231585" cy="1080000"/>
          </a:xfrm>
          <a:prstGeom prst="rect">
            <a:avLst/>
          </a:prstGeom>
        </p:spPr>
      </p:pic>
      <p:pic>
        <p:nvPicPr>
          <p:cNvPr id="9" name="Рисунок 8" descr="6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3429000"/>
            <a:ext cx="1171520" cy="1080000"/>
          </a:xfrm>
          <a:prstGeom prst="rect">
            <a:avLst/>
          </a:prstGeom>
        </p:spPr>
      </p:pic>
      <p:pic>
        <p:nvPicPr>
          <p:cNvPr id="10" name="Рисунок 9" descr="5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5286388"/>
            <a:ext cx="1171527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2778 -0.00208 -0.01459 0.00116 -0.03108 -0.00486 C -0.03629 -0.00671 -0.04653 -0.01111 -0.04653 -0.01111 C -0.05434 -0.01828 -0.06684 -0.01643 -0.07622 -0.01921 C -0.09202 -0.01875 -0.10799 -0.01898 -0.12379 -0.01759 C -0.13073 -0.0169 -0.13907 -0.00949 -0.14653 -0.0081 C -0.15434 -0.00277 -0.16441 0.00139 -0.17153 0.00787 C -0.17917 0.03866 -0.18004 0.075 -0.16198 0.09676 C -0.15243 0.10834 -0.15868 0.10486 -0.15 0.10787 C -0.14462 0.11343 -0.13976 0.11389 -0.13334 0.11736 C -0.129 0.11574 -0.12118 0.11852 -0.12032 0.11273 C -0.11615 0.08496 -0.11684 0.0294 -0.1441 0.01736 C -0.15191 0.00973 -0.16771 0.00116 -0.17743 -0.00162 C -0.19375 -0.01504 -0.18334 -0.01018 -0.21077 -0.00486 C -0.22344 0.00834 -0.20782 -0.00648 -0.22032 0.00162 C -0.22518 0.00486 -0.22466 0.00695 -0.22865 0.01111 C -0.23455 0.01736 -0.24045 0.02385 -0.24653 0.0301 C -0.24722 0.03172 -0.24792 0.03357 -0.24879 0.03496 C -0.25018 0.03727 -0.25226 0.03889 -0.25365 0.04121 C -0.25434 0.0426 -0.25434 0.04445 -0.25486 0.04607 C -0.25729 0.05278 -0.25868 0.05463 -0.26198 0.06019 C -0.26597 0.07685 -0.26372 0.07014 -0.26788 0.08079 C -0.26979 0.09838 -0.27257 0.10834 -0.2691 0.12848 C -0.26858 0.13148 -0.26111 0.13519 -0.25955 0.13635 C -0.25347 0.14074 -0.24827 0.14375 -0.24167 0.14607 C -0.225 0.14144 -0.23472 0.14676 -0.23698 0.1 C -0.23733 0.09306 -0.23993 0.09005 -0.24288 0.08403 C -0.25104 0.06736 -0.2632 0.05371 -0.27743 0.04746 C -0.28698 0.04792 -0.2967 0.04676 -0.30608 0.04908 C -0.30834 0.04954 -0.30903 0.05371 -0.31077 0.05556 C -0.31997 0.06528 -0.32865 0.07385 -0.33941 0.08079 C -0.34584 0.08959 -0.35417 0.09144 -0.36077 0.1 C -0.36441 0.10463 -0.36736 0.10903 -0.37153 0.11273 C -0.37535 0.12037 -0.37361 0.12107 -0.37986 0.12685 C -0.38177 0.13403 -0.38316 0.14074 -0.38577 0.14746 C -0.38716 0.1625 -0.38854 0.17014 -0.38577 0.18727 C -0.38542 0.18912 -0.38316 0.18935 -0.38212 0.19051 C -0.37552 0.19769 -0.37309 0.19954 -0.36441 0.20162 C -0.36233 0.20116 -0.36007 0.20162 -0.35834 0.2 C -0.35816 0.19977 -0.35486 0.18635 -0.35365 0.18403 C -0.35174 0.16158 -0.35087 0.15672 -0.35365 0.12685 C -0.35382 0.12408 -0.35955 0.1176 -0.36077 0.11574 C -0.36597 0.10787 -0.36979 0.10255 -0.37743 0.1 C -0.38177 0.0956 -0.38525 0.0926 -0.39045 0.09051 C -0.39913 0.09098 -0.40799 0.09074 -0.41667 0.0919 C -0.42466 0.09306 -0.43247 0.1007 -0.44045 0.10301 C -0.45209 0.11088 -0.44653 0.1088 -0.45712 0.11111 C -0.46563 0.11528 -0.46302 0.11783 -0.47032 0.12385 C -0.47726 0.12963 -0.48386 0.13496 -0.49045 0.14121 C -0.49271 0.15255 -0.4941 0.1625 -0.50122 0.16968 C -0.50087 0.1713 -0.50122 0.17408 -0.5 0.17454 C -0.49358 0.17709 -0.47986 0.17778 -0.47986 0.17778 " pathEditMode="relative" ptsTypes="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40741E-7 C -0.0085 -0.00324 -0.01874 -0.00648 -0.02621 -0.0125 C -0.03263 -0.01759 -0.03801 -0.02476 -0.04409 -0.03009 C -0.05225 -0.03726 -0.071 -0.04236 -0.07985 -0.04444 C -0.08697 -0.04328 -0.09461 -0.04513 -0.10121 -0.0412 C -0.10225 -0.0405 -0.10642 -0.02083 -0.10711 -0.01736 C -0.10346 -0.00949 -0.09843 -0.01088 -0.09166 -0.00949 C -0.09201 -0.02106 -0.09218 -0.03287 -0.09287 -0.04444 C -0.09322 -0.05092 -0.09739 -0.05625 -0.09999 -0.0618 C -0.1059 -0.0743 -0.11388 -0.08703 -0.12499 -0.09027 C -0.13176 -0.08981 -0.13853 -0.09027 -0.14531 -0.08888 C -0.15034 -0.08796 -0.15867 -0.07106 -0.16197 -0.06666 C -0.16458 -0.05277 -0.1611 -0.06689 -0.16666 -0.05555 C -0.16978 -0.0493 -0.17256 -0.04027 -0.17499 -0.03333 C -0.17725 -0.01782 -0.18558 0.00232 -0.17274 0.01436 C -0.16909 0.0132 -0.16371 0.01551 -0.16197 0.01112 C -0.15954 0.0051 -0.16162 -0.003 -0.16319 -0.00949 C -0.16371 -0.01203 -0.16649 -0.01226 -0.16787 -0.01412 C -0.17569 -0.02453 -0.18159 -0.03657 -0.19287 -0.03958 C -0.19999 -0.04606 -0.19253 -0.04027 -0.20364 -0.04444 C -0.21805 -0.05 -0.22499 -0.05347 -0.2394 -0.05555 C -0.26162 -0.05486 -0.30781 -0.06597 -0.32499 -0.03171 C -0.3276 -0.02662 -0.32899 -0.02129 -0.33107 -0.01574 C -0.33037 -0.00162 -0.33072 0.01852 -0.31787 0.02223 C -0.2769 0.02014 -0.30121 0.02639 -0.28576 0.01274 C -0.28037 0.00255 -0.2802 -0.0118 -0.28819 -0.01898 C -0.29131 -0.02546 -0.29461 -0.02361 -0.29878 -0.02847 C -0.30468 -0.03518 -0.30902 -0.04189 -0.31666 -0.04444 C -0.32065 -0.04768 -0.32204 -0.05277 -0.32621 -0.05555 C -0.33489 -0.06134 -0.34201 -0.06666 -0.34999 -0.07453 C -0.35555 -0.08009 -0.36232 -0.08773 -0.36909 -0.09027 C -0.3769 -0.09722 -0.38506 -0.09861 -0.39409 -0.10138 C -0.41232 -0.10092 -0.43055 -0.10115 -0.44878 -0.1 C -0.45034 -0.1 -0.46162 -0.09675 -0.46544 -0.09513 C -0.46787 -0.09421 -0.47274 -0.09189 -0.47274 -0.09189 C -0.47343 -0.08981 -0.47395 -0.0875 -0.47499 -0.08564 C -0.47586 -0.08425 -0.47777 -0.08402 -0.47864 -0.0824 C -0.47951 -0.08055 -0.47899 -0.078 -0.47985 -0.07615 C -0.48072 -0.0743 -0.48211 -0.07291 -0.48333 -0.07129 C -0.49027 -0.04884 -0.48281 -0.03217 -0.46666 -0.02847 C -0.45746 -0.0199 -0.44739 -0.02291 -0.43576 -0.02222 C -0.40971 -0.0206 -0.41718 -0.02106 -0.39409 -0.01898 C -0.34287 -0.01944 -0.29166 -0.01921 -0.24044 -0.0206 C -0.23437 -0.02083 -0.22864 -0.0243 -0.22274 -0.02523 C -0.20798 -0.02754 -0.17864 -0.03171 -0.17864 -0.03171 C -0.17499 -0.03333 -0.17152 -0.03518 -0.16787 -0.03634 C -0.1644 -0.03726 -0.16058 -0.0368 -0.15711 -0.03796 C -0.12916 -0.04814 -0.17187 -0.03865 -0.14166 -0.04444 C -0.13072 -0.05138 -0.14478 -0.04328 -0.12864 -0.04907 C -0.11232 -0.05509 -0.10572 -0.05995 -0.08697 -0.0618 C -0.0802 -0.06342 -0.0736 -0.06527 -0.06666 -0.06666 C -0.00433 -0.06504 -0.00572 -0.08657 6.38889E-6 -0.03472 C 0.0014 -0.00625 0.00226 -0.01782 6.38889E-6 -7.40741E-7 Z " pathEditMode="relative" ptsTypes="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-0.0033 -0.00625 -0.00555 -0.00926 -0.01076 -0.0125 C -0.01475 -0.01806 -0.01701 -0.02037 -0.02257 -0.02222 C -0.03576 -0.03218 -0.05052 -0.03773 -0.06545 -0.0412 C -0.10035 -0.04005 -0.13281 -0.04884 -0.14878 -0.00301 C -0.14618 0.03403 -0.15191 0.03125 -0.12864 0.0287 C -0.11614 0.02454 -0.12083 0.02986 -0.11788 0.02083 C -0.11337 0.00717 -0.11701 0.02037 -0.11423 0.00972 C -0.11475 -0.00255 -0.11146 -0.01667 -0.11666 -0.02685 C -0.12361 -0.04051 -0.13229 -0.04514 -0.14288 -0.05232 C -0.15208 -0.05857 -0.16007 -0.06435 -0.17031 -0.06667 C -0.17795 -0.07153 -0.18403 -0.07315 -0.19288 -0.07616 C -0.19739 -0.07778 -0.20139 -0.08125 -0.2059 -0.08241 C -0.21371 -0.08449 -0.221 -0.0875 -0.22864 -0.09028 C -0.25017 -0.11042 -0.29635 -0.08171 -0.32257 -0.07454 C -0.32795 -0.07107 -0.33264 -0.06597 -0.33819 -0.06343 C -0.33646 -0.03403 -0.33767 -0.04074 -0.31423 -0.04283 C -0.30868 -0.04421 -0.30225 -0.04306 -0.29757 -0.04745 C -0.29375 -0.05116 -0.29045 -0.05602 -0.28698 -0.06019 C -0.28403 -0.06366 -0.28142 -0.06759 -0.27864 -0.0713 C -0.27743 -0.07292 -0.275 -0.07616 -0.275 -0.07616 C -0.2717 -0.09352 -0.27153 -0.12986 -0.28819 -0.13472 C -0.2967 -0.14676 -0.30764 -0.16111 -0.3191 -0.16806 C -0.32535 -0.17685 -0.3342 -0.18495 -0.34288 -0.18727 C -0.34583 -0.18958 -0.35173 -0.19352 -0.35486 -0.19514 C -0.35781 -0.19676 -0.36423 -0.19838 -0.36423 -0.19838 C -0.3691 -0.20232 -0.37448 -0.20394 -0.37986 -0.20625 C -0.38437 -0.21042 -0.3901 -0.21343 -0.39531 -0.21574 C -0.39844 -0.21713 -0.40486 -0.21898 -0.40486 -0.21898 C -0.40607 -0.2206 -0.40694 -0.22245 -0.40833 -0.22361 C -0.40972 -0.22477 -0.4118 -0.22408 -0.41319 -0.22523 C -0.41441 -0.22639 -0.41441 -0.2287 -0.41545 -0.23009 C -0.4217 -0.2375 -0.4217 -0.23704 -0.42743 -0.23958 C -0.42899 -0.24213 -0.43003 -0.24537 -0.43212 -0.24745 C -0.4335 -0.24884 -0.43559 -0.24792 -0.43698 -0.24908 C -0.43819 -0.25023 -0.43837 -0.25255 -0.43923 -0.25394 C -0.44288 -0.25949 -0.44896 -0.26806 -0.45364 -0.27292 C -0.45937 -0.2787 -0.46441 -0.28658 -0.47031 -0.2919 C -0.47135 -0.29283 -0.47274 -0.29283 -0.47378 -0.29352 C -0.475 -0.29445 -0.47621 -0.2956 -0.47743 -0.29676 C -0.48559 -0.29306 -0.48194 -0.28195 -0.4809 -0.2713 C -0.48003 -0.26181 -0.47482 -0.25671 -0.47031 -0.2507 C -0.46423 -0.24259 -0.45833 -0.2338 -0.45121 -0.22685 C -0.44982 -0.22546 -0.44809 -0.22477 -0.44653 -0.22361 C -0.44444 -0.22222 -0.44236 -0.22083 -0.44045 -0.21898 C -0.43576 -0.21435 -0.42621 -0.20463 -0.42621 -0.20463 C -0.41979 -0.19259 -0.42916 -0.20787 -0.41788 -0.19838 C -0.41614 -0.19699 -0.4158 -0.19375 -0.41423 -0.1919 C -0.41041 -0.1875 -0.4033 -0.18449 -0.39878 -0.18241 C -0.38698 -0.1713 -0.40503 -0.18727 -0.39045 -0.17778 C -0.38871 -0.17662 -0.3875 -0.17408 -0.38576 -0.17292 C -0.38194 -0.17037 -0.37778 -0.16875 -0.37378 -0.16667 C -0.37135 -0.16551 -0.36666 -0.16343 -0.36666 -0.16343 C -0.33975 -0.13889 -0.29514 -0.14213 -0.26423 -0.13796 C -0.23889 -0.12801 -0.27812 -0.14259 -0.24288 -0.13333 C -0.23715 -0.13171 -0.23107 -0.12708 -0.225 -0.12523 C -0.20798 -0.11991 -0.19114 -0.11875 -0.17378 -0.11574 C -0.17222 -0.11528 -0.17066 -0.11435 -0.1691 -0.11412 C -0.16545 -0.11343 -0.1618 -0.11343 -0.15833 -0.1125 C -0.15434 -0.11134 -0.15052 -0.10949 -0.14653 -0.10787 C -0.14253 -0.10625 -0.13854 -0.10579 -0.13455 -0.10463 C -0.13021 -0.10232 -0.12552 -0.10139 -0.12153 -0.09838 C -0.11996 -0.09722 -0.11944 -0.09421 -0.11788 -0.09352 C -0.11441 -0.0919 -0.11076 -0.09236 -0.10712 -0.0919 C -0.10225 -0.0875 -0.09687 -0.08866 -0.09166 -0.08565 C -0.07795 -0.07755 -0.06232 -0.07408 -0.04757 -0.0713 C -0.0375 -0.06667 -0.02899 -0.05556 -0.02031 -0.04745 C -0.01788 -0.04514 -0.01475 -0.04468 -0.01198 -0.04283 C -0.00833 -0.03796 -0.00486 -0.03773 -0.00121 -0.03333 C 0.00504 -0.02593 0.00556 -0.02245 0.01302 -0.01898 C 0.01632 -0.00995 0.01719 -0.0088 0.00955 -0.00625 C 0.00434 -0.00162 0.0059 0.00278 -4.44444E-6 4.81481E-6 Z " pathEditMode="relative" ptsTypes="fffff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0261 -0.02037 -0.01754 -0.02199 -0.02969 -0.0301 C -0.03229 -0.03172 -0.0342 -0.03519 -0.03698 -0.03635 C -0.04393 -0.03912 -0.05122 -0.03982 -0.05834 -0.04121 C -0.06268 -0.04213 -0.06702 -0.04236 -0.07136 -0.04283 C -0.08577 -0.04838 -0.10052 -0.05186 -0.11545 -0.05394 C -0.11736 -0.04352 -0.11771 -0.0301 -0.11077 -0.02361 C -0.10764 -0.01783 -0.10643 -0.01667 -0.10122 -0.01898 C -0.09723 -0.02662 -0.09757 -0.02431 -0.09757 -0.03797 C -0.09757 -0.04746 -0.09775 -0.05718 -0.09879 -0.06667 C -0.09914 -0.07061 -0.10452 -0.07431 -0.10591 -0.07616 C -0.11736 -0.09144 -0.11684 -0.09468 -0.12969 -0.10301 C -0.13907 -0.11551 -0.12917 -0.10417 -0.1441 -0.11412 C -0.1467 -0.11574 -0.14861 -0.11922 -0.15122 -0.12061 C -0.15539 -0.12292 -0.16424 -0.12523 -0.16424 -0.12523 C -0.17327 -0.13218 -0.17882 -0.13449 -0.18924 -0.13635 C -0.19827 -0.1426 -0.20782 -0.14398 -0.21789 -0.14584 C -0.23004 -0.15139 -0.23854 -0.15186 -0.25243 -0.15394 C -0.26789 -0.15301 -0.27743 -0.16042 -0.28212 -0.14283 C -0.28073 -0.11667 -0.28195 -0.10857 -0.26424 -0.09676 C -0.25209 -0.09838 -0.24427 -0.09908 -0.23577 -0.11111 C -0.23143 -0.1338 -0.22882 -0.16135 -0.23698 -0.18241 C -0.23907 -0.20139 -0.23559 -0.18334 -0.24289 -0.19838 C -0.24532 -0.20324 -0.24688 -0.2088 -0.24879 -0.21412 C -0.25139 -0.22084 -0.25677 -0.22477 -0.26077 -0.2301 C -0.26997 -0.24236 -0.27691 -0.25718 -0.29045 -0.26019 C -0.29757 -0.27431 -0.32361 -0.28172 -0.33577 -0.28403 C -0.34827 -0.29422 -0.36667 -0.3 -0.38091 -0.30139 C -0.38525 -0.30301 -0.38959 -0.30556 -0.3941 -0.30625 C -0.39653 -0.30672 -0.40035 -0.30764 -0.40122 -0.30463 C -0.40782 -0.27963 -0.39479 -0.28079 -0.38334 -0.27917 C -0.37535 -0.27963 -0.36736 -0.27894 -0.35955 -0.28079 C -0.35382 -0.28218 -0.34549 -0.29723 -0.34167 -0.30463 C -0.33976 -0.31227 -0.33785 -0.31505 -0.33698 -0.32361 C -0.33802 -0.37107 -0.33473 -0.36829 -0.34757 -0.39838 C -0.35 -0.41042 -0.35782 -0.41667 -0.36424 -0.42523 C -0.36545 -0.42686 -0.36545 -0.42986 -0.36667 -0.43172 C -0.37466 -0.44468 -0.38351 -0.45463 -0.3941 -0.46343 C -0.39792 -0.47107 -0.404 -0.47848 -0.41077 -0.48079 C -0.42188 -0.49607 -0.43785 -0.50486 -0.45365 -0.50787 C -0.46216 -0.51366 -0.47726 -0.51945 -0.48091 -0.50463 C -0.48004 -0.49121 -0.48091 -0.45973 -0.46667 -0.45556 C -0.46268 -0.4544 -0.45868 -0.4544 -0.45469 -0.45394 C -0.43438 -0.45602 -0.44167 -0.45232 -0.43212 -0.46505 C -0.42709 -0.48473 -0.42604 -0.48496 -0.43091 -0.51736 C -0.43212 -0.52547 -0.43837 -0.53079 -0.44167 -0.53797 C -0.44445 -0.55278 -0.44063 -0.53681 -0.44636 -0.54908 C -0.45209 -0.56111 -0.44514 -0.55371 -0.45243 -0.56019 C -0.45452 -0.56875 -0.45747 -0.57755 -0.46424 -0.58079 C -0.4849 -0.57824 -0.47188 -0.58148 -0.48334 -0.5713 C -0.48698 -0.55718 -0.48976 -0.54028 -0.48091 -0.52848 C -0.47657 -0.51644 -0.47014 -0.5125 -0.46302 -0.50463 C -0.45868 -0.5 -0.45591 -0.49306 -0.45122 -0.48889 C -0.43577 -0.475 -0.42292 -0.45741 -0.40712 -0.44445 C -0.40295 -0.43264 -0.40261 -0.43519 -0.39636 -0.42686 C -0.39358 -0.41436 -0.38611 -0.40625 -0.38091 -0.39514 C -0.3783 -0.38959 -0.37674 -0.38311 -0.37379 -0.37778 C -0.37223 -0.375 -0.37066 -0.37246 -0.3691 -0.36968 C -0.36702 -0.36598 -0.36302 -0.35857 -0.36302 -0.35857 C -0.3599 -0.34561 -0.35504 -0.33912 -0.34879 -0.32848 C -0.34115 -0.31551 -0.33542 -0.29977 -0.32743 -0.28727 C -0.32431 -0.28241 -0.32014 -0.27917 -0.31667 -0.27454 C -0.31007 -0.26574 -0.30539 -0.25301 -0.29636 -0.24908 C -0.29115 -0.24398 -0.2882 -0.23959 -0.28212 -0.23635 C -0.27778 -0.23056 -0.27431 -0.23195 -0.2691 -0.22848 C -0.25851 -0.2213 -0.2507 -0.21135 -0.23924 -0.20625 C -0.2342 -0.19931 -0.23091 -0.19838 -0.22379 -0.19676 C -0.21545 -0.19098 -0.22223 -0.19468 -0.20955 -0.1919 C -0.19723 -0.18912 -0.1849 -0.1838 -0.17257 -0.18079 C -0.1658 -0.175 -0.1566 -0.1757 -0.14879 -0.17292 C -0.14254 -0.17084 -0.14809 -0.17199 -0.14167 -0.16806 C -0.13768 -0.16551 -0.13282 -0.16528 -0.12865 -0.16343 C -0.11962 -0.1544 -0.10261 -0.14213 -0.09167 -0.13959 C -0.08733 -0.1338 -0.08334 -0.13403 -0.07865 -0.12848 C -0.07292 -0.12199 -0.06789 -0.11273 -0.06077 -0.10949 C -0.0592 -0.10741 -0.05782 -0.10486 -0.05591 -0.10301 C -0.05486 -0.10209 -0.0533 -0.10255 -0.05243 -0.10139 C -0.04236 -0.08797 -0.03577 -0.06922 -0.02379 -0.05857 C -0.01927 -0.05 -0.00521 -0.03357 0.00243 -0.0301 C 0.00902 -0.02408 0.01024 -0.0213 0.01545 -0.01412 C 0.01684 -0.00903 0.01823 -0.00625 0.01545 3.7037E-7 C 0.01371 0.00393 0.00833 0.00972 0.00833 0.00972 C 0.00104 0.00648 0.00191 -0.00209 0.00833 -0.00625 " pathEditMode="relative" ptsTypes="ffff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026694634_5_srryorirrrryor.jpg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263327" cy="5334006"/>
          </a:xfrm>
          <a:prstGeom prst="rect">
            <a:avLst/>
          </a:prstGeom>
        </p:spPr>
      </p:pic>
      <p:pic>
        <p:nvPicPr>
          <p:cNvPr id="4" name="Рисунок 3" descr="1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286388"/>
            <a:ext cx="1392641" cy="1260000"/>
          </a:xfrm>
          <a:prstGeom prst="rect">
            <a:avLst/>
          </a:prstGeom>
        </p:spPr>
      </p:pic>
      <p:pic>
        <p:nvPicPr>
          <p:cNvPr id="5" name="Рисунок 4" descr="3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5286388"/>
            <a:ext cx="1436850" cy="1260000"/>
          </a:xfrm>
          <a:prstGeom prst="rect">
            <a:avLst/>
          </a:prstGeom>
        </p:spPr>
      </p:pic>
      <p:pic>
        <p:nvPicPr>
          <p:cNvPr id="6" name="Рисунок 5" descr="6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286388"/>
            <a:ext cx="1366775" cy="1260000"/>
          </a:xfrm>
          <a:prstGeom prst="rect">
            <a:avLst/>
          </a:prstGeom>
        </p:spPr>
      </p:pic>
      <p:pic>
        <p:nvPicPr>
          <p:cNvPr id="7" name="Рисунок 6" descr="5.png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5286388"/>
            <a:ext cx="1366782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C 0.01215 -0.00209 0.02274 -0.01111 0.03437 -0.01736 C 0.04878 -0.02454 0.05798 -0.03148 0.07135 -0.04121 C 0.08333 -0.05 0.09721 -0.05394 0.10937 -0.06181 C 0.11683 -0.07431 0.12656 -0.08334 0.13437 -0.09514 C 0.14531 -0.11111 0.13385 -0.09792 0.1427 -0.11412 C 0.14444 -0.11736 0.14704 -0.11898 0.14878 -0.12199 C 0.15329 -0.1294 0.15711 -0.13727 0.1618 -0.14422 C 0.16406 -0.14746 0.16892 -0.15394 0.16892 -0.15394 C 0.17065 -0.16273 0.17499 -0.16875 0.17725 -0.17755 C 0.17985 -0.20486 0.18645 -0.23773 0.17135 -0.25857 C 0.16631 -0.27778 0.15069 -0.28797 0.1368 -0.2919 C 0.13315 -0.29144 0.12951 -0.29144 0.12603 -0.29028 C 0.10676 -0.2838 0.12152 -0.24074 0.12968 -0.22523 C 0.13159 -0.22176 0.1361 -0.22338 0.13923 -0.22199 C 0.14687 -0.21852 0.15503 -0.21829 0.16301 -0.21713 C 0.19322 -0.21945 0.19999 -0.21528 0.22013 -0.22824 C 0.22603 -0.23611 0.23194 -0.2426 0.23801 -0.25047 C 0.24374 -0.25787 0.24947 -0.27269 0.25346 -0.28079 C 0.26145 -0.29676 0.26683 -0.3132 0.27378 -0.32986 C 0.28124 -0.34769 0.27638 -0.33079 0.2809 -0.34908 C 0.28437 -0.38079 0.29096 -0.41806 0.27968 -0.44746 C 0.27725 -0.45394 0.27569 -0.45278 0.27135 -0.45857 C 0.26458 -0.4676 0.26215 -0.47199 0.25225 -0.47431 C 0.23419 -0.47338 0.22308 -0.48148 0.21423 -0.46482 C 0.2026 -0.4206 0.22673 -0.39097 0.25468 -0.38079 C 0.27117 -0.36736 0.29635 -0.37523 0.31301 -0.37593 C 0.32725 -0.38866 0.34496 -0.39398 0.35937 -0.40764 C 0.3644 -0.42107 0.36145 -0.43611 0.36423 -0.45047 C 0.36562 -0.4581 0.36718 -0.47107 0.37013 -0.47755 C 0.37378 -0.48588 0.3802 -0.49283 0.38333 -0.50139 C 0.38419 -0.50394 0.38419 -0.50718 0.38558 -0.50926 C 0.38923 -0.51459 0.40225 -0.53079 0.40937 -0.53472 C 0.41128 -0.5419 0.42274 -0.55625 0.42846 -0.56019 C 0.43628 -0.57523 0.43419 -0.56922 0.44392 -0.57917 C 0.44704 -0.58241 0.44912 -0.58704 0.45225 -0.59028 C 0.45746 -0.59607 0.45867 -0.59306 0.46301 -0.59977 C 0.46527 -0.60324 0.4677 -0.60672 0.46892 -0.61088 C 0.46978 -0.61343 0.46996 -0.61644 0.47135 -0.61875 C 0.47447 -0.62408 0.48211 -0.6331 0.48211 -0.6331 C 0.48315 -0.63935 0.48333 -0.64584 0.48437 -0.65209 C 0.48558 -0.65903 0.48784 -0.66574 0.48923 -0.67269 C 0.4868 -0.68218 0.48402 -0.67685 0.47846 -0.67431 C 0.47083 -0.65972 0.46909 -0.64236 0.46301 -0.62685 C 0.4611 -0.6088 0.45312 -0.58982 0.44166 -0.57917 C 0.43958 -0.56852 0.43107 -0.56135 0.42603 -0.55209 C 0.42326 -0.54699 0.42291 -0.54375 0.42013 -0.53935 C 0.41666 -0.5338 0.41284 -0.52894 0.40937 -0.52361 C 0.40572 -0.51783 0.40208 -0.50625 0.39878 -0.49977 C 0.3934 -0.48912 0.38558 -0.47986 0.37968 -0.46968 C 0.37846 -0.4676 0.37603 -0.4632 0.37603 -0.4632 C 0.37465 -0.45695 0.36666 -0.4426 0.36301 -0.4382 C 0.35503 -0.41667 0.34617 -0.41574 0.33437 -0.40139 C 0.32933 -0.39537 0.32569 -0.3875 0.32013 -0.38241 C 0.31649 -0.37917 0.31284 -0.37616 0.30937 -0.37269 C 0.29739 -0.36019 0.30312 -0.36273 0.29392 -0.36019 C 0.28037 -0.34954 0.26701 -0.33889 0.25346 -0.32824 C 0.246 -0.32246 0.23975 -0.31459 0.23211 -0.30926 C 0.22204 -0.29213 0.23558 -0.3125 0.22256 -0.30139 C 0.21753 -0.29722 0.21787 -0.29028 0.21058 -0.28704 C 0.20312 -0.27963 0.20728 -0.28426 0.19878 -0.27269 C 0.19392 -0.26597 0.1868 -0.2632 0.1809 -0.25857 C 0.17933 -0.25741 0.17864 -0.2551 0.17725 -0.25371 C 0.1618 -0.23889 0.14617 -0.22431 0.1309 -0.20926 C 0.11683 -0.19537 0.13142 -0.20672 0.11423 -0.19491 C 0.10728 -0.19005 0.10485 -0.18056 0.09635 -0.17755 C 0.09044 -0.16968 0.08419 -0.16158 0.07603 -0.1588 C 0.07482 -0.15672 0.07412 -0.15394 0.07256 -0.15209 C 0.06961 -0.14885 0.06301 -0.14422 0.06301 -0.14422 C 0.05937 -0.13727 0.05103 -0.12917 0.04513 -0.12547 C 0.04201 -0.10463 0.04669 -0.12593 0.04044 -0.11412 C 0.0335 -0.10093 0.04253 -0.10972 0.03437 -0.10301 C 0.03194 -0.09607 0.02951 -0.09028 0.02603 -0.08403 C 0.02412 -0.07523 0.02048 -0.06482 0.01666 -0.05695 C 0.0151 -0.05394 0.01336 -0.05093 0.0118 -0.04746 C 0.01093 -0.04607 0.00937 -0.0426 0.00937 -0.0426 C 0.00746 -0.03519 0.00624 -0.02755 0.00346 -0.0206 C 0.00173 -0.00718 0.00294 -0.01389 -5.83333E-6 4.07407E-6 Z " pathEditMode="relative" ptsTypes="fffffffffff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C 0.00504 -0.00972 -0.00104 0.00023 0.00955 -0.00787 C 0.01546 -0.01227 0.02153 -0.02361 0.02622 -0.02847 C 0.03091 -0.0331 0.03612 -0.03658 0.04063 -0.04121 C 0.05539 -0.05625 0.06546 -0.07755 0.0823 -0.08889 C 0.09254 -0.10533 0.09931 -0.12454 0.10487 -0.14445 C 0.10643 -0.15023 0.10955 -0.16181 0.10955 -0.16181 C 0.11198 -0.18426 0.11632 -0.20533 0.11198 -0.22847 C 0.11094 -0.23426 0.10712 -0.23889 0.10365 -0.24283 C 0.09011 -0.25787 0.07587 -0.26736 0.05834 -0.26991 C 0.04237 -0.275 0.02674 -0.27199 0.01077 -0.26667 C 0.00174 -0.2581 -0.00885 -0.25324 -0.01666 -0.24283 C -0.01423 -0.22454 -0.00642 -0.22176 0.00608 -0.21898 C 0.02587 -0.21945 0.04584 -0.21921 0.06563 -0.2206 C 0.07275 -0.22107 0.07987 -0.23102 0.08577 -0.23496 C 0.08959 -0.2375 0.09775 -0.24121 0.09775 -0.24121 C 0.10521 -0.25116 0.11719 -0.25787 0.12275 -0.26991 C 0.12605 -0.27708 0.12796 -0.28496 0.13108 -0.29213 C 0.13421 -0.29954 0.14063 -0.31435 0.14063 -0.31435 C 0.14184 -0.32523 0.14462 -0.33195 0.14896 -0.34121 C 0.15 -0.35046 0.15313 -0.35648 0.15487 -0.36505 C 0.15851 -0.38264 0.15747 -0.37894 0.15955 -0.40162 C 0.15521 -0.43611 0.15834 -0.44769 0.13455 -0.45556 C 0.125 -0.45509 0.11546 -0.45556 0.10608 -0.45394 C 0.09948 -0.45278 0.09219 -0.44306 0.08577 -0.43958 C 0.08473 -0.43403 0.07987 -0.42639 0.08334 -0.4206 C 0.08507 -0.41759 0.09063 -0.41435 0.09063 -0.41435 C 0.10573 -0.41597 0.12084 -0.41644 0.13577 -0.41898 C 0.15625 -0.42222 0.17032 -0.43958 0.18577 -0.45556 C 0.19566 -0.46574 0.20365 -0.4831 0.21077 -0.49676 C 0.21303 -0.50116 0.21546 -0.50533 0.21789 -0.50949 C 0.2191 -0.51158 0.22153 -0.51574 0.22153 -0.51574 C 0.22344 -0.52431 0.22709 -0.53125 0.22865 -0.53958 C 0.2316 -0.55533 0.23542 -0.57153 0.24167 -0.58565 C 0.24393 -0.6125 0.24862 -0.63727 0.25365 -0.66343 C 0.254 -0.67338 0.25487 -0.68357 0.25487 -0.69352 C 0.25487 -0.69722 0.25625 -0.70347 0.25365 -0.70463 C 0.24688 -0.70764 0.23941 -0.70371 0.2323 -0.70324 C 0.22987 -0.70116 0.22743 -0.69884 0.225 -0.69676 C 0.22362 -0.69537 0.22362 -0.69259 0.22275 -0.69051 C 0.22153 -0.68773 0.22014 -0.68519 0.2191 -0.68241 C 0.21441 -0.66898 0.21337 -0.65463 0.20834 -0.64121 C 0.20539 -0.61389 0.20973 -0.64398 0.20487 -0.62685 C 0.20157 -0.61505 0.19983 -0.60232 0.19653 -0.59051 C 0.19514 -0.57986 0.19306 -0.56898 0.19063 -0.5588 C 0.18907 -0.55232 0.18594 -0.5463 0.18455 -0.53958 C 0.17743 -0.50671 0.17153 -0.47361 0.1632 -0.44121 C 0.16181 -0.42708 0.15799 -0.41945 0.15365 -0.40625 C 0.15139 -0.3882 0.14462 -0.37454 0.1382 -0.3588 C 0.129 -0.33611 0.11928 -0.31296 0.10834 -0.29213 C 0.10591 -0.28056 0.10955 -0.29468 0.10365 -0.28241 C 0.10157 -0.27778 0.09983 -0.27292 0.09775 -0.26829 C 0.09132 -0.2544 0.08594 -0.2382 0.07743 -0.22685 C 0.0757 -0.22037 0.07223 -0.21597 0.07032 -0.20949 C 0.06667 -0.19676 0.06112 -0.18565 0.0573 -0.17292 C 0.05417 -0.1625 0.0507 -0.15185 0.04775 -0.14121 C 0.04688 -0.1382 0.04653 -0.1331 0.04532 -0.13009 C 0.04098 -0.11875 0.03351 -0.10857 0.02987 -0.09676 C 0.02535 -0.08218 0.02066 -0.06736 0.01441 -0.05394 C 0.01407 -0.05185 0.01389 -0.04954 0.0132 -0.04769 C 0.01164 -0.04375 0.0073 -0.03658 0.0073 -0.03658 C 0.00608 -0.02801 0.00365 -0.0206 -0.00104 -0.01435 C -0.0026 -0.00394 -0.00312 -0.0088 5.55556E-7 2.96296E-6 Z " pathEditMode="relative" ptsTypes="ffffffffff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96296E-6 C 0.01233 -0.01366 0.02344 -0.03033 0.03803 -0.03958 C 0.04567 -0.04977 0.05678 -0.05741 0.06181 -0.0713 C 0.06702 -0.08565 0.06598 -0.10509 0.06789 -0.1206 C 0.06633 -0.14908 0.06945 -0.1625 0.05834 -0.18241 C 0.05678 -0.18866 0.054 -0.19815 0.05122 -0.20324 C 0.04046 -0.22292 0.04706 -0.20417 0.04046 -0.21898 C 0.03438 -0.23241 0.02744 -0.24468 0.02015 -0.25718 C 0.0099 -0.27477 0.00053 -0.29398 -0.01666 -0.3 C -0.02291 -0.30556 -0.02846 -0.30463 -0.03576 -0.30324 C -0.0361 -0.30301 -0.04774 -0.29213 -0.04999 -0.28727 C -0.0519 -0.28333 -0.05485 -0.27454 -0.05485 -0.27454 C -0.05451 -0.27083 -0.05485 -0.26667 -0.05364 -0.26343 C -0.05312 -0.26181 -0.05121 -0.2625 -0.04999 -0.26181 C -0.04878 -0.26111 -0.04774 -0.25949 -0.04652 -0.2588 C -0.03767 -0.25394 -0.02447 -0.25324 -0.01544 -0.25232 C -0.00919 -0.25278 -0.00242 -0.25093 0.00348 -0.25394 C 0.00556 -0.25486 0.02154 -0.27708 0.02379 -0.28102 C 0.02657 -0.29167 0.02275 -0.27871 0.02848 -0.29213 C 0.03213 -0.30093 0.03438 -0.31111 0.03681 -0.3206 C 0.03525 -0.36158 0.04167 -0.38333 0.02136 -0.40787 C 0.01459 -0.41621 0.01945 -0.4132 0.01303 -0.41574 C -0.00156 -0.42778 0.01546 -0.41505 0.00122 -0.42246 C -0.00364 -0.42477 -0.00781 -0.42847 -0.01319 -0.43009 C -0.02777 -0.44005 -0.03385 -0.43935 -0.05121 -0.43796 C -0.04878 -0.41759 -0.0519 -0.41621 -0.0394 -0.41273 C -0.0335 -0.4132 -0.02725 -0.41204 -0.02152 -0.41435 C -0.01649 -0.41644 -0.01319 -0.42338 -0.00833 -0.42546 C -0.00572 -0.42801 -0.00242 -0.42917 5.55556E-6 -0.43171 C 0.00504 -0.43704 0.00973 -0.44306 0.01424 -0.44908 C 0.0224 -0.45996 0.01008 -0.44769 0.02015 -0.4588 C 0.02535 -0.46458 0.02917 -0.46852 0.03334 -0.47616 C 0.03508 -0.47917 0.03716 -0.48565 0.03924 -0.48889 C 0.04619 -0.49977 0.04011 -0.48727 0.04515 -0.49838 C 0.05018 -0.52384 0.05313 -0.56227 0.04167 -0.58565 C 0.04081 -0.59121 0.0389 -0.59607 0.03803 -0.60162 C 0.03456 -0.62546 0.03577 -0.65417 0.02726 -0.67616 C 0.02692 -0.67894 0.02553 -0.69005 0.02501 -0.69051 C 0.02362 -0.69167 0.02171 -0.68935 0.02015 -0.68889 C 0.01719 -0.67708 0.0139 -0.66806 0.0118 -0.65556 C 0.01251 -0.59329 0.01355 -0.53195 0.01667 -0.46991 C 0.01789 -0.36204 0.01476 -0.25394 0.01893 -0.14607 C 0.01858 -0.10579 0.03039 -0.05857 0.01303 -0.02546 C 0.0118 -0.02083 0.00713 -0.01158 0.00713 -0.00787 " pathEditMode="relative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0.01232 -0.00556 0.01823 -0.01991 0.02847 -0.03009 C 0.03142 -0.03287 0.03524 -0.03357 0.03802 -0.03658 C 0.06215 -0.06158 0.04166 -0.04653 0.05468 -0.05556 C 0.05677 -0.06111 0.05902 -0.06621 0.0618 -0.0713 C 0.06527 -0.09421 0.06545 -0.09699 0.06302 -0.13009 C 0.06267 -0.13449 0.05555 -0.14676 0.05347 -0.1507 C 0.046 -0.16435 0.03854 -0.18333 0.02604 -0.18889 C 0.01718 -0.19722 0.00833 -0.20695 -0.00243 -0.20949 C -0.01337 -0.21667 -0.0198 -0.21921 -0.0323 -0.2206 C -0.04896 -0.22014 -0.06667 -0.22708 -0.0823 -0.21898 C -0.08768 -0.21621 -0.0816 -0.20324 -0.07865 -0.19676 C -0.07657 -0.19213 -0.07049 -0.19514 -0.06667 -0.19352 C -0.05122 -0.18681 -0.0724 -0.19144 -0.03941 -0.18889 C -0.03108 -0.18935 -0.02257 -0.18889 -0.01441 -0.19051 C -0.0125 -0.19097 -0.01129 -0.19375 -0.00955 -0.19514 C -0.00122 -0.20162 0.00625 -0.20857 0.01423 -0.21574 C 0.0342 -0.23357 0.01632 -0.21227 0.03559 -0.23796 C 0.03767 -0.24074 0.04166 -0.24607 0.04166 -0.24607 C 0.04375 -0.25579 0.05 -0.26134 0.05225 -0.2713 C 0.05364 -0.27755 0.0559 -0.29051 0.0559 -0.29051 C 0.05555 -0.30579 0.05677 -0.32153 0.05468 -0.33658 C 0.05399 -0.34167 0.04982 -0.34468 0.04757 -0.34908 C 0.03784 -0.36852 0.02309 -0.4 0.0059 -0.40787 C -0.00469 -0.42199 -0.01875 -0.42894 -0.03334 -0.43171 C -0.04931 -0.44028 -0.0665 -0.43588 -0.08334 -0.43496 C -0.08941 -0.4294 -0.0948 -0.42384 -0.09896 -0.41574 C -0.10018 -0.41019 -0.10452 -0.40417 -0.10122 -0.39838 C -0.09966 -0.3956 -0.09705 -0.39445 -0.09532 -0.39213 C -0.09393 -0.39028 -0.09341 -0.38727 -0.09167 -0.38565 C -0.08664 -0.38102 -0.07848 -0.38148 -0.07275 -0.3794 C -0.07032 -0.37847 -0.06563 -0.37616 -0.06563 -0.37616 C -0.04375 -0.37801 -0.05035 -0.37616 -0.03698 -0.38727 C -0.03351 -0.3963 -0.029 -0.40324 -0.02622 -0.41273 C -0.025 -0.42222 -0.02362 -0.43148 -0.02275 -0.44121 C -0.02362 -0.46713 -0.02205 -0.47894 -0.03108 -0.49838 C -0.03525 -0.51991 -0.05591 -0.54236 -0.06789 -0.55718 C -0.0783 -0.56991 -0.07205 -0.56644 -0.07987 -0.56991 C -0.08681 -0.57917 -0.0941 -0.58727 -0.10122 -0.59676 C -0.11007 -0.60857 -0.11771 -0.61968 -0.12865 -0.62847 C -0.13282 -0.63195 -0.13594 -0.63611 -0.14063 -0.63796 C -0.14323 -0.64028 -0.14497 -0.64398 -0.14775 -0.64607 C -0.15105 -0.64861 -0.15834 -0.64977 -0.16198 -0.6507 C -0.1665 -0.65463 -0.17101 -0.6581 -0.17622 -0.66019 C -0.18125 -0.66482 -0.18716 -0.66713 -0.19289 -0.66991 C -0.2165 -0.66829 -0.20886 -0.67315 -0.21789 -0.66667 " pathEditMode="relative" ptsTypes="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286676" cy="5465007"/>
          </a:xfrm>
          <a:prstGeom prst="rect">
            <a:avLst/>
          </a:prstGeom>
        </p:spPr>
      </p:pic>
      <p:pic>
        <p:nvPicPr>
          <p:cNvPr id="3" name="Рисунок 2" descr="1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429264"/>
            <a:ext cx="1392641" cy="1260000"/>
          </a:xfrm>
          <a:prstGeom prst="rect">
            <a:avLst/>
          </a:prstGeom>
        </p:spPr>
      </p:pic>
      <p:pic>
        <p:nvPicPr>
          <p:cNvPr id="4" name="Рисунок 3" descr="3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357826"/>
            <a:ext cx="1436850" cy="1260000"/>
          </a:xfrm>
          <a:prstGeom prst="rect">
            <a:avLst/>
          </a:prstGeom>
        </p:spPr>
      </p:pic>
      <p:pic>
        <p:nvPicPr>
          <p:cNvPr id="6" name="Рисунок 5" descr="5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5357826"/>
            <a:ext cx="1366782" cy="1260000"/>
          </a:xfrm>
          <a:prstGeom prst="rect">
            <a:avLst/>
          </a:prstGeom>
        </p:spPr>
      </p:pic>
      <p:pic>
        <p:nvPicPr>
          <p:cNvPr id="7" name="Рисунок 6" descr="4.png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5429264"/>
            <a:ext cx="141750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7037E-6 C 0.00035 -0.00787 0.00122 -0.01597 0.00122 -0.02384 C 0.00122 -0.0662 0.0014 -0.10856 6.94444E-6 -0.15092 C -0.00017 -0.15532 -0.00225 -0.15949 -0.00347 -0.16366 C -0.00572 -0.17176 -0.00729 -0.18171 -0.01058 -0.18889 C -0.01683 -0.20255 -0.02795 -0.21481 -0.0368 -0.22546 C -0.04426 -0.23449 -0.04982 -0.24167 -0.05954 -0.24606 C -0.071 -0.25671 -0.07812 -0.2368 -0.08801 -0.23333 C -0.09392 -0.22708 -0.10121 -0.21921 -0.10833 -0.21597 C -0.10954 -0.21481 -0.11058 -0.21342 -0.1118 -0.21273 C -0.11336 -0.2118 -0.11527 -0.21227 -0.11666 -0.21111 C -0.12933 -0.20162 -0.11197 -0.21018 -0.12378 -0.20486 C -0.12864 -0.19977 -0.13229 -0.19583 -0.13558 -0.18889 C -0.13524 -0.18356 -0.13576 -0.17824 -0.13454 -0.17315 C -0.13402 -0.17083 -0.12864 -0.16875 -0.12725 -0.16829 C -0.11874 -0.16505 -0.1111 -0.16319 -0.10225 -0.16204 C -0.0743 -0.16597 -0.08506 -0.16528 -0.06666 -0.17153 C -0.06024 -0.17778 -0.05173 -0.18102 -0.04635 -0.1875 C -0.03124 -0.20532 -0.04565 -0.19051 -0.03454 -0.20162 C -0.03194 -0.21204 -0.02795 -0.21944 -0.02621 -0.23032 C -0.02656 -0.24722 -0.02621 -0.26412 -0.02725 -0.28102 C -0.02742 -0.28333 -0.02899 -0.28518 -0.02968 -0.2875 C -0.03333 -0.30046 -0.03888 -0.31667 -0.04635 -0.32708 C -0.04843 -0.33542 -0.05433 -0.34074 -0.05833 -0.34768 C -0.0651 -0.35903 -0.07222 -0.37569 -0.08333 -0.3794 C -0.08576 -0.38264 -0.08749 -0.3868 -0.09045 -0.38889 C -0.09201 -0.39005 -0.09374 -0.39074 -0.09513 -0.39213 C -0.10277 -0.39954 -0.10746 -0.40764 -0.11666 -0.41111 C -0.1526 -0.41018 -0.16215 -0.40972 -0.19045 -0.40324 C -0.19253 -0.40116 -0.19548 -0.40069 -0.19756 -0.39861 C -0.2019 -0.39421 -0.19843 -0.39398 -0.20121 -0.38889 C -0.20399 -0.3838 -0.21145 -0.37176 -0.21545 -0.36829 C -0.2144 -0.33912 -0.21735 -0.32268 -0.19513 -0.31273 C -0.18645 -0.31389 -0.1776 -0.31366 -0.16892 -0.31597 C -0.16735 -0.31643 -0.16683 -0.31944 -0.16545 -0.32083 C -0.16371 -0.32268 -0.16145 -0.32384 -0.15954 -0.32546 C -0.15312 -0.33079 -0.14531 -0.33634 -0.14045 -0.34444 C -0.13142 -0.35949 -0.12899 -0.37847 -0.12135 -0.39375 C -0.11874 -0.42361 -0.11197 -0.45949 -0.12847 -0.48264 C -0.13176 -0.4956 -0.1368 -0.50532 -0.14288 -0.51597 C -0.14479 -0.525 -0.1592 -0.54653 -0.16545 -0.5493 C -0.17291 -0.55972 -0.18333 -0.56505 -0.19288 -0.57153 C -0.20642 -0.57106 -0.21979 -0.57083 -0.23333 -0.56991 C -0.24079 -0.56944 -0.24409 -0.56065 -0.25121 -0.5588 C -0.2552 -0.55069 -0.25295 -0.55463 -0.26058 -0.54444 C -0.2618 -0.54282 -0.26423 -0.53981 -0.26423 -0.53981 C -0.26649 -0.53356 -0.26788 -0.52893 -0.26892 -0.52222 C -0.26857 -0.51389 -0.26996 -0.50486 -0.26788 -0.49699 C -0.26597 -0.48981 -0.24791 -0.48565 -0.24392 -0.48426 C -0.23958 -0.48472 -0.23489 -0.48356 -0.2309 -0.48588 C -0.22586 -0.48889 -0.21788 -0.5 -0.21788 -0.5 C -0.21284 -0.51319 -0.21874 -0.50023 -0.21058 -0.51111 C -0.20815 -0.51435 -0.20676 -0.51875 -0.20468 -0.52222 C -0.20381 -0.52592 -0.20225 -0.53125 -0.20225 -0.53495 C -0.20225 -0.55023 -0.20277 -0.56574 -0.20347 -0.58102 C -0.20451 -0.60324 -0.23107 -0.62222 -0.24392 -0.63333 C -0.24965 -0.64352 -0.25295 -0.64028 -0.25954 -0.64768 C -0.2644 -0.65324 -0.2684 -0.65717 -0.27378 -0.66204 C -0.28541 -0.67268 -0.26996 -0.66088 -0.27968 -0.67153 C -0.28107 -0.67315 -0.28315 -0.67315 -0.28454 -0.67477 C -0.28958 -0.68009 -0.2934 -0.68889 -0.29878 -0.69375 C -0.30156 -0.6963 -0.30468 -0.69838 -0.30711 -0.70162 " pathEditMode="relative" ptsTypes="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1.48148E-6 C 0.00312 -0.00162 0.00677 -0.00208 0.00954 -0.00463 C 0.01111 -0.00602 0.01093 -0.00903 0.01197 -0.01111 C 0.01927 -0.02593 0.02395 -0.04213 0.0309 -0.05718 C 0.03385 -0.07222 0.03593 -0.08657 0.03819 -0.10162 C 0.03784 -0.12245 0.04149 -0.16134 0.02986 -0.18241 C 0.02638 -0.19653 0.01423 -0.20579 0.0059 -0.21435 C 0.0019 -0.21829 0.00329 -0.21944 -0.00122 -0.22222 C -0.00348 -0.22361 -0.00834 -0.22546 -0.00834 -0.22546 C -0.0099 -0.22755 -0.01129 -0.23009 -0.01303 -0.23171 C -0.01407 -0.23264 -0.01563 -0.23241 -0.01667 -0.23333 C -0.01806 -0.23449 -0.01893 -0.23657 -0.02014 -0.23796 C -0.02448 -0.24282 -0.03143 -0.24583 -0.03681 -0.24769 C -0.04202 -0.24722 -0.0474 -0.24769 -0.05244 -0.24607 C -0.054 -0.2456 -0.05452 -0.24236 -0.05591 -0.2412 C -0.06129 -0.23681 -0.07014 -0.23333 -0.07501 -0.22685 C -0.08438 -0.21435 -0.0941 -0.19977 -0.10001 -0.18403 C -0.09723 -0.15116 -0.0849 -0.1662 -0.05712 -0.16991 C -0.04445 -0.17361 -0.03178 -0.18472 -0.02379 -0.19838 C -0.02049 -0.21134 -0.02084 -0.22222 -0.02014 -0.23657 C -0.02101 -0.25833 -0.02119 -0.28009 -0.02257 -0.30162 C -0.02362 -0.31852 -0.04219 -0.3544 -0.05244 -0.36505 C -0.05643 -0.36921 -0.06146 -0.37199 -0.06546 -0.37616 C -0.0731 -0.38403 -0.08126 -0.39259 -0.09046 -0.39676 C -0.09584 -0.40648 -0.09983 -0.40926 -0.10834 -0.41111 C -0.11876 -0.41065 -0.12917 -0.41134 -0.13941 -0.40949 C -0.13994 -0.40949 -0.15087 -0.39444 -0.15365 -0.39213 C -0.15521 -0.38866 -0.15782 -0.38611 -0.15955 -0.38241 C -0.16164 -0.37801 -0.16198 -0.37292 -0.1632 -0.36829 C -0.16441 -0.36343 -0.16667 -0.35394 -0.16667 -0.35394 C -0.16598 -0.34653 -0.16615 -0.33889 -0.16441 -0.33171 C -0.1632 -0.32708 -0.15834 -0.32593 -0.15591 -0.32222 C -0.14827 -0.31019 -0.14202 -0.30949 -0.13108 -0.30463 C -0.12171 -0.30741 -0.11216 -0.3081 -0.10348 -0.31273 C -0.09983 -0.31458 -0.0981 -0.32037 -0.09514 -0.32384 C -0.09098 -0.32847 -0.08664 -0.33241 -0.08212 -0.33657 C -0.06876 -0.34884 -0.05417 -0.36042 -0.04289 -0.37616 C -0.03455 -0.40301 -0.03403 -0.43819 -0.04514 -0.46343 C -0.04879 -0.48333 -0.05521 -0.50093 -0.06424 -0.51736 C -0.0658 -0.52384 -0.06841 -0.52616 -0.07257 -0.53009 C -0.08351 -0.55069 -0.09619 -0.56505 -0.11181 -0.5794 C -0.13473 -0.60046 -0.15608 -0.62292 -0.18455 -0.62847 C -0.19219 -0.6338 -0.20226 -0.63611 -0.21077 -0.63796 C -0.22501 -0.6375 -0.23924 -0.63843 -0.25348 -0.63657 C -0.2573 -0.63611 -0.25955 -0.63032 -0.26303 -0.62847 C -0.28108 -0.61898 -0.29358 -0.60694 -0.30348 -0.58403 C -0.30313 -0.56968 -0.30469 -0.55509 -0.30244 -0.5412 C -0.30209 -0.53889 -0.29011 -0.52407 -0.28803 -0.52222 C -0.28455 -0.52269 -0.28073 -0.52222 -0.27744 -0.52384 C -0.27501 -0.525 -0.27344 -0.52824 -0.27136 -0.53009 C -0.26146 -0.53912 -0.25417 -0.55139 -0.2441 -0.56019 C -0.23907 -0.5713 -0.23178 -0.58032 -0.22744 -0.59213 C -0.22553 -0.59745 -0.22518 -0.6037 -0.22379 -0.60949 C -0.22275 -0.62616 -0.2198 -0.64769 -0.22501 -0.66343 C -0.22726 -0.67037 -0.23264 -0.67894 -0.23681 -0.68403 C -0.23907 -0.68657 -0.2441 -0.69051 -0.2441 -0.69051 C -0.24792 -0.69838 -0.25417 -0.70023 -0.25955 -0.70625 C -0.27639 -0.72477 -0.30018 -0.72639 -0.32136 -0.72847 C -0.34028 -0.73819 -0.32136 -0.72986 -0.35122 -0.73495 C -0.35573 -0.73565 -0.3599 -0.73843 -0.36424 -0.73958 C -0.37049 -0.74375 -0.37605 -0.74444 -0.38212 -0.74907 C -0.404 -0.74815 -0.42587 -0.74838 -0.44757 -0.74607 C -0.45469 -0.74537 -0.4632 -0.73495 -0.47014 -0.73171 C -0.47969 -0.72222 -0.49757 -0.71644 -0.50955 -0.71111 C -0.51181 -0.70903 -0.51459 -0.70833 -0.51667 -0.70625 C -0.51737 -0.70556 -0.52084 -0.69769 -0.52136 -0.69676 C -0.52257 -0.68866 -0.52344 -0.68796 -0.52136 -0.6794 C -0.5198 -0.67315 -0.51563 -0.67153 -0.51181 -0.66829 C -0.51042 -0.66713 -0.50973 -0.66458 -0.50834 -0.66343 C -0.50191 -0.65764 -0.49358 -0.65463 -0.48681 -0.64769 C -0.47969 -0.64028 -0.47483 -0.63079 -0.46667 -0.62546 C -0.45157 -0.60532 -0.43334 -0.59213 -0.41181 -0.58889 C -0.39792 -0.58241 -0.3823 -0.58194 -0.36789 -0.58102 C -0.35105 -0.57593 -0.33525 -0.57384 -0.3191 -0.56505 C -0.31424 -0.55857 -0.30799 -0.55648 -0.30244 -0.55069 C -0.29653 -0.54444 -0.29046 -0.53796 -0.28455 -0.53171 C -0.2823 -0.5294 -0.28039 -0.52662 -0.27848 -0.52384 C -0.27761 -0.52245 -0.27726 -0.52014 -0.27622 -0.51898 C -0.27344 -0.51574 -0.26945 -0.51435 -0.26667 -0.51111 C -0.26181 -0.50556 -0.25747 -0.49884 -0.25244 -0.49352 C -0.24601 -0.48681 -0.23855 -0.48148 -0.23212 -0.47454 C -0.22257 -0.46435 -0.21511 -0.4463 -0.20348 -0.4412 C -0.19549 -0.43241 -0.18855 -0.41713 -0.17848 -0.41273 C -0.17414 -0.40671 -0.17032 -0.40116 -0.16441 -0.39838 C -0.15678 -0.38843 -0.14775 -0.38125 -0.14063 -0.3713 C -0.13004 -0.35694 -0.13889 -0.3669 -0.12987 -0.35232 C -0.12292 -0.34144 -0.11476 -0.33194 -0.10712 -0.32222 C -0.10174 -0.3081 -0.10851 -0.32431 -0.09757 -0.30625 C -0.09653 -0.3044 -0.09619 -0.30185 -0.09514 -0.3 C -0.0941 -0.29815 -0.09289 -0.29676 -0.09167 -0.29514 C -0.09028 -0.28958 -0.08143 -0.27315 -0.07969 -0.2713 C -0.07813 -0.26968 -0.07639 -0.26852 -0.07501 -0.26667 C -0.0724 -0.26273 -0.07066 -0.25764 -0.06789 -0.25394 C -0.06511 -0.25023 -0.05955 -0.24282 -0.05955 -0.24282 C -0.05764 -0.23495 -0.05244 -0.23032 -0.04879 -0.22384 C -0.04497 -0.21736 -0.04428 -0.21065 -0.04167 -0.20324 C -0.03959 -0.19745 -0.03803 -0.1912 -0.03577 -0.18565 C -0.03438 -0.18218 -0.03091 -0.17616 -0.03091 -0.17616 C -0.02952 -0.16597 -0.02674 -0.15718 -0.02379 -0.14769 C -0.02101 -0.12593 -0.02431 -0.1338 -0.01789 -0.12222 C -0.01598 -0.10278 -0.00955 -0.08657 -0.00469 -0.06829 C -0.00209 -0.04444 0.00121 -0.02037 0.00486 0.00324 C 0.00885 0.00139 0.00746 0.00278 0.00954 -1.48148E-6 " pathEditMode="relative" ptsTypes="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11111E-6 C 0.00886 -0.00833 0.02032 -0.01157 0.03091 -0.01435 C 0.05591 -0.02894 0.04514 -0.02292 0.06303 -0.03333 C 0.0724 -0.03866 0.08091 -0.04815 0.09046 -0.05255 C 0.09532 -0.05718 0.10001 -0.06157 0.10348 -0.06806 C 0.10261 -0.11273 0.11181 -0.11806 0.09393 -0.13634 C 0.08907 -0.15 0.08056 -0.16227 0.07014 -0.16829 C 0.0665 -0.17315 0.06233 -0.17454 0.05834 -0.17917 C 0.04705 -0.19213 0.03282 -0.20046 0.02014 -0.21111 C 0.01528 -0.21482 0.00869 -0.21551 0.00348 -0.21898 C -0.0092 -0.21782 -0.02187 -0.21713 -0.03454 -0.21574 C -0.04704 -0.21435 -0.05173 -0.19722 -0.06076 -0.18889 C -0.05954 -0.17824 -0.06301 -0.16458 -0.05729 -0.15695 C -0.04722 -0.14352 -0.0368 -0.13704 -0.02395 -0.1287 C -0.01475 -0.12894 -0.00555 -0.1287 0.00348 -0.13032 C 0.00817 -0.13102 0.01094 -0.1382 0.01424 -0.14259 C 0.02171 -0.15255 0.02726 -0.16389 0.03438 -0.17454 C 0.04133 -0.18519 0.04393 -0.19607 0.04758 -0.20949 C 0.04844 -0.2125 0.05001 -0.21898 0.05001 -0.21898 C 0.04879 -0.26088 0.05035 -0.27107 0.03438 -0.30301 C 0.03247 -0.3206 0.02622 -0.32824 0.01771 -0.33958 C 0.00886 -0.35139 0.01754 -0.34537 0.00469 -0.35857 C -0.00503 -0.36852 -0.0151 -0.37639 -0.02499 -0.38565 C -0.0269 -0.38727 -0.02795 -0.39028 -0.02986 -0.3919 C -0.0335 -0.39491 -0.03992 -0.39699 -0.04409 -0.39815 C -0.05086 -0.39722 -0.05798 -0.39792 -0.0644 -0.39514 C -0.0684 -0.39352 -0.07013 -0.38634 -0.07274 -0.38241 C -0.07499 -0.37917 -0.07986 -0.37292 -0.07986 -0.37292 C -0.08072 -0.36968 -0.08229 -0.36667 -0.07986 -0.36343 C -0.07621 -0.3588 -0.06076 -0.35278 -0.05607 -0.3507 C -0.03906 -0.35394 -0.02187 -0.35602 -0.00486 -0.36019 C 0.00105 -0.36157 0.00607 -0.36875 0.01181 -0.3713 C 0.02327 -0.38657 0.01737 -0.38148 0.02848 -0.38866 C 0.03126 -0.39607 0.03525 -0.4007 0.03803 -0.40787 C 0.04115 -0.41597 0.04167 -0.43032 0.04271 -0.4382 C 0.04237 -0.44745 0.04341 -0.45718 0.04167 -0.46644 C 0.0408 -0.47107 0.0356 -0.47755 0.0356 -0.47755 C 0.03369 -0.49074 0.03056 -0.49977 0.02501 -0.51088 C 0.02362 -0.51366 0.02396 -0.51759 0.02258 -0.52037 C 0.02171 -0.52199 0.02101 -0.52361 0.02014 -0.52523 C 0.01824 -0.53472 0.01476 -0.5456 0.0106 -0.5537 C 0.00782 -0.56505 0.00643 -0.57801 0.00226 -0.58866 C 0.00105 -0.59884 -0.00208 -0.60741 -0.00364 -0.61736 C -0.00642 -0.63403 -0.00277 -0.62315 -0.00729 -0.63472 C -0.00867 -0.64514 -0.01249 -0.66204 -0.01788 -0.66968 C -0.02013 -0.67894 -0.0243 -0.68727 -0.02864 -0.69514 C -0.0302 -0.70093 -0.03576 -0.71088 -0.03576 -0.71088 C -0.03854 -0.72546 -0.04583 -0.71852 -0.05121 -0.71088 C -0.05659 -0.68333 -0.05121 -0.64931 -0.04999 -0.62037 C -0.04947 -0.58472 -0.05121 -0.55139 -0.04409 -0.51736 C -0.04322 -0.50671 -0.04236 -0.4963 -0.04166 -0.48588 C -0.04114 -0.4787 -0.04149 -0.47176 -0.04062 -0.46482 C -0.04027 -0.46181 -0.03819 -0.45532 -0.03819 -0.45532 C -0.0342 -0.40394 -0.03437 -0.35139 -0.03229 -0.29977 C -0.03072 -0.26111 -0.02604 -0.22269 -0.02395 -0.18426 C -0.02256 -0.15926 -0.02482 -0.10972 -0.0144 -0.08704 C -0.01284 -0.06991 -0.00954 -0.05648 -0.00364 -0.0412 C -0.00225 -0.02986 -0.00069 -0.01898 0.00469 -0.00926 C 0.00487 -0.00833 0.00539 0.0037 0.00834 0.00463 C 0.01459 0.00694 0.01424 0.00532 0.01424 0.00162 " pathEditMode="relative" ptsTypes="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18519E-6 C 0.00399 -0.00115 0.00816 -0.00138 0.01198 -0.00323 C 0.01389 -0.00416 0.0151 -0.00647 0.01667 -0.00786 C 0.02743 -0.01689 0.0375 -0.03078 0.04878 -0.03795 C 0.05313 -0.04374 0.05764 -0.04837 0.06198 -0.05393 C 0.06493 -0.06596 0.06788 -0.07615 0.07257 -0.08726 C 0.07448 -0.09166 0.07865 -0.09999 0.07865 -0.09999 C 0.08958 -0.14883 0.07344 -0.18147 0.05 -0.21272 C 0.04878 -0.21434 0.04688 -0.21457 0.04531 -0.21573 C 0.03611 -0.22268 0.02535 -0.22731 0.01667 -0.23494 C 0.01024 -0.23379 0.00382 -0.23402 -0.00243 -0.2317 C -0.01146 -0.22846 -0.00799 -0.22406 -0.01424 -0.21735 C -0.01632 -0.21504 -0.01892 -0.21434 -0.02135 -0.21272 C -0.03038 -0.20068 -0.03021 -0.19536 -0.03333 -0.17939 C -0.03299 -0.17291 -0.03385 -0.16619 -0.03212 -0.16018 C -0.03125 -0.15693 -0.0283 -0.15578 -0.02622 -0.15393 C -0.01997 -0.14814 -0.01319 -0.14513 -0.0059 -0.14281 C 0.00365 -0.14328 0.01319 -0.14328 0.02257 -0.14443 C 0.03889 -0.14652 0.05208 -0.16249 0.06667 -0.1699 C 0.07483 -0.17846 0.08507 -0.18448 0.09288 -0.19351 C 0.10069 -0.20254 0.10347 -0.20763 0.10955 -0.21735 C 0.11042 -0.22013 0.11094 -0.22291 0.11198 -0.22545 C 0.11458 -0.23147 0.12031 -0.24281 0.12031 -0.24281 C 0.11927 -0.27661 0.12222 -0.34027 0.10469 -0.37453 C 0.10313 -0.38356 0.10139 -0.39652 0.09757 -0.40462 C 0.08264 -0.43587 0.05729 -0.45647 0.0309 -0.46666 C 0.02622 -0.4655 0.02135 -0.46504 0.01667 -0.46342 C 0.01285 -0.46203 0.01042 -0.45531 0.00712 -0.45231 C 0.00174 -0.43911 -0.00052 -0.43078 -0.00243 -0.41573 C -0.00208 -0.40786 -0.0033 -0.39953 -0.00122 -0.39212 C 0.00035 -0.38656 0.01372 -0.37198 0.0191 -0.3699 C 0.04184 -0.3486 0.03837 -0.36342 0.08576 -0.37129 C 0.09306 -0.37846 0.10122 -0.38309 0.10833 -0.3905 C 0.11476 -0.39721 0.11944 -0.40393 0.12622 -0.40948 C 0.1283 -0.41805 0.13438 -0.42244 0.13802 -0.43008 C 0.13976 -0.43402 0.13993 -0.43888 0.14167 -0.44281 C 0.14392 -0.44768 0.1474 -0.45115 0.15 -0.45555 C 0.15278 -0.46643 0.15677 -0.47268 0.16198 -0.4824 C 0.16337 -0.48934 0.16719 -0.49328 0.1691 -0.49999 C 0.1717 -0.50902 0.17396 -0.51828 0.17743 -0.52684 C 0.17917 -0.54166 0.18073 -0.55693 0.18455 -0.57129 C 0.18594 -0.58749 0.18733 -0.60323 0.19045 -0.61897 C 0.19253 -0.64073 0.19878 -0.69698 0.18681 -0.70948 C 0.1783 -0.70809 0.1783 -0.70994 0.17257 -0.70323 C 0.16944 -0.69976 0.16424 -0.69212 0.16424 -0.69212 C 0.16128 -0.68124 0.15608 -0.6736 0.15226 -0.66342 C 0.14844 -0.653 0.1441 -0.64143 0.13924 -0.6317 C 0.13628 -0.61666 0.13177 -0.60231 0.12622 -0.58888 C 0.1217 -0.57777 0.11927 -0.55879 0.11667 -0.54606 C 0.11337 -0.53008 0.11493 -0.51249 0.10833 -0.49837 C 0.10608 -0.48564 0.1059 -0.47731 0.09878 -0.46828 C 0.09688 -0.45832 0.09514 -0.45045 0.09167 -0.44119 C 0.08993 -0.42291 0.08403 -0.4067 0.07969 -0.38888 C 0.07622 -0.37499 0.07292 -0.35809 0.06667 -0.34606 C 0.06493 -0.33934 0.06215 -0.33356 0.06076 -0.32684 C 0.06024 -0.3243 0.06024 -0.32152 0.05955 -0.31897 C 0.05747 -0.31249 0.05417 -0.3067 0.05243 -0.29999 C 0.05208 -0.29837 0.05156 -0.29675 0.05122 -0.29513 C 0.05052 -0.28818 0.04688 -0.26967 0.0441 -0.26342 C 0.04236 -0.25948 0.03802 -0.25231 0.03802 -0.25231 C 0.03507 -0.23494 0.03316 -0.22823 0.02378 -0.21573 C 0.02257 -0.20925 0.02066 -0.203 0.0191 -0.19675 C 0.01875 -0.19305 0.01892 -0.18911 0.01788 -0.18564 C 0.01719 -0.18309 0.01493 -0.18193 0.01424 -0.17939 C 0.01007 -0.16527 0.00938 -0.15115 0.00365 -0.13795 C 0.00139 -0.12476 -0.00191 -0.11249 -0.0059 -0.09999 C -0.00781 -0.08494 -0.01146 -0.07082 -0.01302 -0.05555 C -0.01424 -0.04328 -0.01476 -0.03124 -0.01667 -0.01897 C -0.01632 -0.01272 -0.01701 -0.00601 -0.01545 5.18519E-6 C -0.0151 0.00163 -0.01198 -0.00161 -0.01198 -0.00161 " pathEditMode="relative" ptsTypes="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7415932" cy="5364963"/>
          </a:xfrm>
          <a:prstGeom prst="rect">
            <a:avLst/>
          </a:prstGeom>
        </p:spPr>
      </p:pic>
      <p:pic>
        <p:nvPicPr>
          <p:cNvPr id="3" name="Рисунок 2" descr="3.pn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429264"/>
            <a:ext cx="1436850" cy="1260000"/>
          </a:xfrm>
          <a:prstGeom prst="rect">
            <a:avLst/>
          </a:prstGeom>
        </p:spPr>
      </p:pic>
      <p:pic>
        <p:nvPicPr>
          <p:cNvPr id="4" name="Рисунок 3" descr="8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5429264"/>
            <a:ext cx="1409487" cy="1260000"/>
          </a:xfrm>
          <a:prstGeom prst="rect">
            <a:avLst/>
          </a:prstGeom>
        </p:spPr>
      </p:pic>
      <p:pic>
        <p:nvPicPr>
          <p:cNvPr id="5" name="Рисунок 4" descr="9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5429265"/>
            <a:ext cx="1404000" cy="1231193"/>
          </a:xfrm>
          <a:prstGeom prst="rect">
            <a:avLst/>
          </a:prstGeom>
        </p:spPr>
      </p:pic>
      <p:pic>
        <p:nvPicPr>
          <p:cNvPr id="6" name="Рисунок 5" descr="1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5429264"/>
            <a:ext cx="1392641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1.11111E-6 -0.00093 0.00191 -0.02593 0.00243 -0.02847 C 0.00329 -0.03264 0.0059 -0.03565 0.00711 -0.03958 C 0.00972 -0.04792 0.01059 -0.05671 0.01319 -0.06505 C 0.01892 -0.11389 0.01718 -0.10463 0.01545 -0.18403 C 0.01527 -0.19329 0.00833 -0.20718 0.00607 -0.21736 C 0.00382 -0.23819 0.00711 -0.21921 1.11111E-6 -0.23796 C -0.0007 -0.24005 -0.00035 -0.24259 -0.00122 -0.24444 C -0.00903 -0.26389 -0.02171 -0.28542 -0.03802 -0.2919 C -0.0533 -0.30556 -0.06667 -0.28264 -0.07379 -0.26667 C -0.07535 -0.26319 -0.07587 -0.25903 -0.07726 -0.25556 C -0.07952 -0.25 -0.08455 -0.23958 -0.08455 -0.23958 C -0.08577 -0.2338 -0.08802 -0.22222 -0.08802 -0.22222 C -0.08664 -0.20185 -0.08924 -0.175 -0.075 -0.16181 C -0.06754 -0.14745 -0.06077 -0.14884 -0.04879 -0.14745 C -0.03733 -0.15023 -0.02552 -0.15185 -0.01424 -0.15556 C -0.00278 -0.15926 0.00694 -0.17014 0.01909 -0.17292 C 0.02066 -0.17454 0.02204 -0.17639 0.02378 -0.17778 C 0.02534 -0.17893 0.02725 -0.1794 0.02864 -0.18079 C 0.03003 -0.18218 0.03073 -0.18449 0.03211 -0.18565 C 0.03489 -0.18819 0.03889 -0.18796 0.04166 -0.19051 C 0.04583 -0.19421 0.0493 -0.19954 0.05364 -0.20301 C 0.05555 -0.20463 0.05764 -0.20625 0.05954 -0.20787 C 0.06493 -0.22153 0.05833 -0.20625 0.06666 -0.2206 C 0.071 -0.22801 0.07361 -0.2375 0.07621 -0.24606 C 0.07777 -0.26505 0.07882 -0.28403 0.07986 -0.30301 C 0.08073 -0.35023 0.08246 -0.39583 0.08454 -0.44282 C 0.08541 -0.46134 0.08611 -0.48009 0.08819 -0.49838 C 0.08889 -0.5037 0.08854 -0.50949 0.09045 -0.51412 C 0.09201 -0.51782 0.09652 -0.52384 0.09652 -0.52384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C 0.01511 -0.00417 0.02622 -0.03148 0.03803 -0.04444 C 0.04167 -0.04838 0.04619 -0.05069 0.05001 -0.05417 C 0.06181 -0.06505 0.06962 -0.07801 0.07501 -0.09537 C 0.07639 -0.1206 0.08317 -0.15532 0.07257 -0.17639 C 0.07136 -0.18403 0.06858 -0.19491 0.06546 -0.20162 C 0.06459 -0.20347 0.06268 -0.20463 0.06181 -0.20648 C 0.05365 -0.22384 0.05105 -0.23542 0.03681 -0.24444 C 0.03091 -0.25278 0.02275 -0.2537 0.01546 -0.2588 C -0.0052 -0.25787 -0.01493 -0.26065 -0.0309 -0.25255 C -0.04079 -0.24745 -0.03072 -0.25162 -0.04045 -0.24305 C -0.04218 -0.24143 -0.04461 -0.2412 -0.04652 -0.23981 C -0.04895 -0.23796 -0.05364 -0.23333 -0.05364 -0.23333 C -0.05694 -0.22755 -0.06076 -0.22245 -0.06319 -0.21597 C -0.06406 -0.21342 -0.06423 -0.21042 -0.06545 -0.2081 C -0.06631 -0.20648 -0.06788 -0.20602 -0.06909 -0.20486 C -0.06944 -0.20324 -0.07031 -0.20162 -0.07031 -0.2 C -0.07031 -0.19375 -0.07048 -0.18704 -0.06909 -0.18102 C -0.06666 -0.17083 -0.04861 -0.16921 -0.04288 -0.16829 C -0.03541 -0.16875 -0.02777 -0.16875 -0.02031 -0.16991 C -0.00902 -0.17176 0.00139 -0.18657 0.01077 -0.19375 C 0.01355 -0.19583 0.01719 -0.20023 0.0191 -0.20324 C 0.02119 -0.20671 0.02501 -0.21435 0.02501 -0.21435 C 0.02639 -0.22708 0.029 -0.23889 0.03212 -0.25092 C 0.03126 -0.2794 0.0323 -0.30231 0.02014 -0.32546 C 0.01823 -0.33727 0.02014 -0.32963 0.01181 -0.34444 C 0.0106 -0.34653 0.00955 -0.34884 0.00834 -0.35092 C 0.00747 -0.35255 0.00591 -0.35555 0.00591 -0.35555 C 0.00504 -0.3588 0.00487 -0.36227 0.00348 -0.36528 C 0.00278 -0.3669 0.00087 -0.3669 5.55556E-6 -0.36829 C -0.00433 -0.37592 -0.00729 -0.38449 -0.01197 -0.39213 C -0.0151 -0.40463 -0.02118 -0.41157 -0.02743 -0.42222 C -0.02968 -0.42616 -0.03107 -0.43102 -0.03333 -0.43495 C -0.0368 -0.44861 -0.04531 -0.46134 -0.05121 -0.47315 C -0.05433 -0.4794 -0.06076 -0.49213 -0.06076 -0.49213 C -0.06111 -0.49375 -0.06128 -0.4956 -0.06197 -0.49699 C -0.06336 -0.50023 -0.06579 -0.50301 -0.06666 -0.50648 C -0.07152 -0.52569 -0.08263 -0.54398 -0.09756 -0.55092 C -0.12274 -0.54954 -0.13246 -0.5581 -0.12743 -0.52384 C -0.12708 -0.52199 -0.12586 -0.52083 -0.12499 -0.51921 C -0.12239 -0.50926 -0.11909 -0.50208 -0.11423 -0.49375 C -0.11111 -0.475 -0.11683 -0.50532 -0.10833 -0.47778 C -0.10468 -0.46597 -0.10381 -0.45116 -0.09878 -0.43981 C -0.09756 -0.43727 -0.0967 -0.43449 -0.09531 -0.43194 C -0.09427 -0.43009 -0.09253 -0.42893 -0.09166 -0.42708 C -0.0894 -0.42199 -0.08802 -0.4162 -0.08576 -0.41111 C -0.08454 -0.40856 -0.08333 -0.40579 -0.08211 -0.40324 C -0.08055 -0.39143 -0.07673 -0.38055 -0.07256 -0.36991 C -0.06979 -0.35301 -0.06406 -0.33542 -0.05954 -0.31921 C -0.05312 -0.29606 -0.04999 -0.2713 -0.03923 -0.25092 C -0.03715 -0.24167 -0.03645 -0.23727 -0.03211 -0.2287 C -0.02829 -0.20787 -0.03142 -0.21505 -0.02621 -0.20486 C -0.02499 -0.19305 -0.02204 -0.18217 -0.01788 -0.17153 C -0.01197 -0.1338 -0.0144 -0.09514 -0.00954 -0.05717 C -0.0085 -0.04861 -0.00572 -0.04051 -0.00486 -0.03194 C -0.00399 -0.02338 -0.00329 -0.01505 -0.00243 -0.00648 C -0.00156 0.00255 -0.0026 0.00301 5.55556E-6 3.7037E-6 Z " pathEditMode="relative" ptsTypes="ffff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0.00382 -0.01574 0.00746 -0.03102 0.01667 -0.04282 C 0.02187 -0.06505 0.01545 -0.04329 0.02257 -0.05718 C 0.025 -0.06204 0.025 -0.06782 0.02604 -0.07315 C 0.02656 -0.07616 0.02847 -0.0787 0.02969 -0.08102 C 0.03003 -0.0831 0.03021 -0.08518 0.0309 -0.08727 C 0.03142 -0.08912 0.03281 -0.09028 0.03333 -0.09213 C 0.03403 -0.09468 0.03368 -0.09745 0.03437 -0.1 C 0.03559 -0.1044 0.03924 -0.11273 0.03924 -0.11273 C 0.04045 -0.11921 0.04132 -0.12338 0.04392 -0.1287 C 0.04514 -0.14699 0.04774 -0.16412 0.04878 -0.18264 C 0.04792 -0.19491 0.04792 -0.20718 0.04635 -0.21921 C 0.04566 -0.22523 0.03646 -0.24861 0.03559 -0.25093 C 0.02448 -0.28102 0.01406 -0.29977 -0.01198 -0.30486 C -0.03976 -0.32662 -0.11962 -0.30972 -0.125 -0.30949 C -0.13056 -0.30741 -0.13646 -0.30787 -0.14167 -0.30486 C -0.16285 -0.29282 -0.13663 -0.30162 -0.15243 -0.29699 C -0.15972 -0.29213 -0.15764 -0.28935 -0.16076 -0.2794 C -0.1599 -0.26505 -0.1632 -0.24861 -0.15729 -0.23657 C -0.15104 -0.22407 -0.14115 -0.21574 -0.13108 -0.21111 C -0.1184 -0.19792 -0.1026 -0.2037 -0.0882 -0.21111 C -0.08229 -0.21759 -0.07257 -0.22731 -0.06563 -0.23171 C -0.06476 -0.2338 -0.06424 -0.23634 -0.0632 -0.23819 C -0.06215 -0.24005 -0.06042 -0.24097 -0.05955 -0.24282 C -0.05764 -0.24676 -0.05677 -0.25162 -0.05486 -0.25555 C -0.05208 -0.26134 -0.04844 -0.2662 -0.04531 -0.27153 C -0.04132 -0.27824 -0.03958 -0.28773 -0.03698 -0.29537 C -0.0349 -0.30139 -0.03142 -0.30741 -0.02865 -0.31273 C -0.02674 -0.32245 -0.025 -0.3287 -0.02031 -0.33657 C -0.01806 -0.34583 -0.01736 -0.35555 -0.01563 -0.36505 C -0.0125 -0.38241 -0.00851 -0.3993 -0.00365 -0.41597 C -0.0033 -0.41968 -0.00313 -0.42338 -0.00243 -0.42708 C -0.00104 -0.43449 0.00226 -0.4493 0.00226 -0.4493 C 0.00174 -0.4669 0.0092 -0.54005 -0.00955 -0.56505 C -0.0132 -0.59838 -0.04097 -0.63704 -0.06441 -0.64768 C -0.08924 -0.67523 -0.12066 -0.67685 -0.15122 -0.68426 C -0.17101 -0.6838 -0.19097 -0.68449 -0.21076 -0.68264 C -0.22604 -0.68125 -0.23958 -0.66736 -0.25486 -0.66505 C -0.27222 -0.65671 -0.28906 -0.64861 -0.30729 -0.64444 C -0.3125 -0.64329 -0.32274 -0.64143 -0.32274 -0.64143 C -0.33611 -0.63542 -0.34618 -0.62523 -0.35729 -0.61435 C -0.35868 -0.61296 -0.36059 -0.61273 -0.36198 -0.61111 C -0.37101 -0.60116 -0.3757 -0.59074 -0.38698 -0.58588 C -0.3901 -0.58032 -0.39254 -0.57639 -0.3941 -0.56991 C -0.39323 -0.56088 -0.39375 -0.55139 -0.39167 -0.54282 C -0.39115 -0.54074 -0.37847 -0.53542 -0.37743 -0.53495 C -0.37396 -0.52824 -0.36684 -0.52546 -0.36076 -0.52384 C -0.34879 -0.51273 -0.36701 -0.52893 -0.35243 -0.51921 C -0.34028 -0.51134 -0.34948 -0.51551 -0.34167 -0.5081 C -0.33715 -0.50393 -0.33195 -0.50093 -0.32743 -0.49699 C -0.31754 -0.48819 -0.3092 -0.47523 -0.29774 -0.46991 C -0.29462 -0.46574 -0.29132 -0.46134 -0.2882 -0.45718 C -0.28611 -0.4544 -0.28247 -0.45463 -0.27986 -0.45255 C -0.27344 -0.44722 -0.26667 -0.44259 -0.26076 -0.43657 C -0.24774 -0.42315 -0.26129 -0.43287 -0.25 -0.42546 C -0.23958 -0.41157 -0.22795 -0.40231 -0.21563 -0.39213 C -0.21146 -0.38403 -0.20642 -0.38241 -0.20122 -0.37616 C -0.19826 -0.37268 -0.19618 -0.36782 -0.19288 -0.36505 C -0.19045 -0.36296 -0.18802 -0.36111 -0.18576 -0.3588 C -0.17986 -0.35255 -0.17292 -0.34583 -0.16788 -0.33819 C -0.16615 -0.33565 -0.1651 -0.33264 -0.1632 -0.33032 C -0.15573 -0.3213 -0.14306 -0.31065 -0.13455 -0.30324 C -0.13038 -0.29954 -0.1283 -0.29236 -0.12396 -0.28889 C -0.12274 -0.28796 -0.12153 -0.2868 -0.12031 -0.28588 C -0.1151 -0.27662 -0.11059 -0.26759 -0.10486 -0.2588 C -0.10035 -0.25162 -0.10417 -0.2544 -0.09896 -0.24444 C -0.09774 -0.2419 -0.09549 -0.24051 -0.0941 -0.23819 C -0.08403 -0.22199 -0.07431 -0.20532 -0.0632 -0.19051 C -0.05816 -0.1838 -0.05556 -0.17407 -0.05122 -0.16667 C -0.04462 -0.15555 -0.03733 -0.13796 -0.03229 -0.12546 C -0.02795 -0.11505 -0.0316 -0.12755 -0.02743 -0.11273 C -0.02656 -0.10949 -0.025 -0.10324 -0.025 -0.10324 C -0.02344 -0.08935 -0.01962 -0.07963 -0.0132 -0.06829 C -0.00955 -0.06157 -0.00938 -0.05301 -0.00608 -0.04606 C -0.00434 -0.03704 -0.00208 -0.01273 0.00712 -0.01273 " pathEditMode="relative" ptsTypes="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C 0.00139 -0.03472 0.00105 -0.07176 0.0073 -0.10509 C 0.00955 -0.15417 0.01025 -0.20162 0.0191 -0.24931 C 0.02188 -0.28796 0.0198 -0.27176 0.02396 -0.29838 C 0.02813 -0.35949 0.04254 -0.43542 0.02275 -0.49051 C 0.0198 -0.50949 0.00573 -0.5287 -0.00834 -0.53333 C -0.02119 -0.54213 -0.01511 -0.54005 -0.03681 -0.53819 C -0.04376 -0.53634 -0.04688 -0.53194 -0.05226 -0.52546 C -0.05469 -0.52245 -0.05695 -0.51921 -0.05938 -0.51597 C -0.0606 -0.51435 -0.06303 -0.51111 -0.06303 -0.51111 C -0.06685 -0.4963 -0.06042 -0.51875 -0.06771 -0.50162 C -0.06858 -0.49977 -0.06823 -0.49745 -0.06893 -0.49537 C -0.06945 -0.49352 -0.07049 -0.49213 -0.07136 -0.49051 C -0.07049 -0.47315 -0.07067 -0.45556 -0.06893 -0.43819 C -0.06876 -0.43588 -0.0665 -0.43518 -0.06546 -0.43333 C -0.05973 -0.42245 -0.054 -0.40926 -0.04393 -0.40486 C -0.03681 -0.4081 -0.03681 -0.42523 -0.03438 -0.43518 C -0.03317 -0.44815 -0.03021 -0.45093 -0.02605 -0.46204 C -0.02067 -0.49398 -0.02258 -0.54514 -0.0356 -0.57454 C -0.03889 -0.58958 -0.04202 -0.60671 -0.05226 -0.61597 C -0.05608 -0.61944 -0.06112 -0.61921 -0.06546 -0.6206 C -0.08334 -0.62014 -0.10122 -0.62083 -0.11893 -0.61898 C -0.12796 -0.61806 -0.13785 -0.60949 -0.14775 -0.60787 C -0.16372 -0.59977 -0.18021 -0.59375 -0.19636 -0.58565 C -0.21077 -0.57824 -0.22431 -0.56551 -0.23924 -0.56042 C -0.24584 -0.55347 -0.25921 -0.54352 -0.26303 -0.53333 C -0.26424 -0.53009 -0.26511 -0.52662 -0.26667 -0.52384 C -0.2691 -0.51968 -0.27223 -0.51643 -0.27501 -0.51273 C -0.27622 -0.51111 -0.27848 -0.50787 -0.27848 -0.50787 C -0.27935 -0.50463 -0.27987 -0.50139 -0.28091 -0.49838 C -0.28178 -0.4956 -0.28421 -0.49352 -0.28438 -0.49051 C -0.28508 -0.475 -0.28317 -0.46528 -0.27258 -0.46204 C -0.25348 -0.44537 -0.25747 -0.49444 -0.25226 -0.50787 C -0.24619 -0.54028 -0.25087 -0.60278 -0.27379 -0.62708 C -0.27674 -0.6338 -0.28073 -0.64329 -0.28681 -0.64606 C -0.30278 -0.65324 -0.31997 -0.65949 -0.33681 -0.66204 C -0.3533 -0.67153 -0.36667 -0.67639 -0.38438 -0.6794 C -0.40608 -0.69213 -0.4356 -0.68495 -0.45712 -0.68426 C -0.46511 -0.68056 -0.45556 -0.68588 -0.46546 -0.67616 C -0.47032 -0.67153 -0.4757 -0.66759 -0.48091 -0.66343 C -0.49653 -0.65116 -0.51216 -0.63681 -0.52969 -0.63009 C -0.53525 -0.62523 -0.5408 -0.62245 -0.54636 -0.61759 C -0.55122 -0.61319 -0.554 -0.60833 -0.55938 -0.60486 C -0.56303 -0.59005 -0.57292 -0.58657 -0.58091 -0.57778 C -0.58646 -0.57153 -0.59063 -0.56458 -0.59636 -0.5588 C -0.60573 -0.53981 -0.59028 -0.53148 -0.58212 -0.5206 C -0.58073 -0.51875 -0.57987 -0.5162 -0.57848 -0.51435 C -0.5757 -0.51065 -0.56771 -0.50787 -0.56771 -0.50787 C -0.55209 -0.49236 -0.53334 -0.4838 -0.51546 -0.47454 C -0.50053 -0.46667 -0.48681 -0.45463 -0.47136 -0.44792 C -0.4658 -0.4419 -0.4606 -0.44028 -0.45469 -0.43518 C -0.45261 -0.4331 -0.45105 -0.43009 -0.44879 -0.4287 C -0.44532 -0.42639 -0.43803 -0.42384 -0.43803 -0.42384 C -0.43386 -0.41829 -0.43073 -0.41643 -0.42501 -0.41435 C -0.41841 -0.40556 -0.42448 -0.41204 -0.41303 -0.40648 C -0.40452 -0.40231 -0.39827 -0.39375 -0.38924 -0.39051 C -0.38698 -0.38843 -0.38421 -0.38773 -0.38212 -0.38565 C -0.37987 -0.38333 -0.37848 -0.37986 -0.37605 -0.37778 C -0.3698 -0.37245 -0.36233 -0.37268 -0.35591 -0.36829 C -0.3533 -0.36667 -0.35139 -0.36366 -0.34879 -0.36204 C -0.34341 -0.3588 -0.3356 -0.35718 -0.32969 -0.35556 C -0.31789 -0.34792 -0.30348 -0.34282 -0.29046 -0.33981 C -0.28299 -0.33588 -0.27657 -0.33148 -0.26893 -0.3287 C -0.25851 -0.31898 -0.24584 -0.31458 -0.23455 -0.30787 C -0.21598 -0.29699 -0.23091 -0.30185 -0.21771 -0.29838 C -0.21129 -0.29398 -0.19948 -0.28796 -0.19271 -0.28264 C -0.19098 -0.28125 -0.18976 -0.27893 -0.18803 -0.27778 C -0.18178 -0.27361 -0.17344 -0.2713 -0.16667 -0.26829 C -0.15851 -0.25995 -0.14914 -0.25463 -0.14046 -0.24768 C -0.13178 -0.24074 -0.12501 -0.23264 -0.11546 -0.2287 C -0.11233 -0.22245 -0.10921 -0.22268 -0.10469 -0.21759 C -0.09931 -0.21181 -0.09376 -0.20509 -0.08803 -0.2 C -0.08351 -0.19606 -0.07813 -0.19352 -0.07379 -0.18889 C -0.07171 -0.18681 -0.06962 -0.18495 -0.06771 -0.18287 C -0.0665 -0.18125 -0.06563 -0.17917 -0.06424 -0.17801 C -0.06198 -0.17546 -0.05955 -0.17361 -0.05712 -0.17153 C -0.05591 -0.17037 -0.05348 -0.16829 -0.05348 -0.16829 C -0.04983 -0.16088 -0.04219 -0.15625 -0.03681 -0.15093 C -0.03247 -0.14676 -0.029 -0.1419 -0.02379 -0.13981 C -0.01511 -0.12847 -0.00296 -0.1206 0.0073 -0.11111 C 0.01389 -0.10532 0.01146 -0.10694 0.02032 -0.09537 C 0.02396 -0.09051 0.02865 -0.08727 0.0323 -0.08264 C 0.03438 -0.07662 0.03664 -0.0706 0.03941 -0.06505 C 0.04584 -0.03218 0.04445 -0.00995 0.025 0.00602 C 0.01702 0.00486 0.01476 0.00532 0.00955 -0.00185 " pathEditMode="relative" ptsTypes="ffffff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4918472" cy="6858000"/>
          </a:xfrm>
          <a:prstGeom prst="rect">
            <a:avLst/>
          </a:prstGeom>
        </p:spPr>
      </p:pic>
      <p:pic>
        <p:nvPicPr>
          <p:cNvPr id="4" name="Рисунок 3" descr="1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1392642" cy="1260000"/>
          </a:xfrm>
          <a:prstGeom prst="rect">
            <a:avLst/>
          </a:prstGeom>
        </p:spPr>
      </p:pic>
      <p:pic>
        <p:nvPicPr>
          <p:cNvPr id="5" name="Рисунок 4" descr="6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010" y="3571876"/>
            <a:ext cx="1472344" cy="1357322"/>
          </a:xfrm>
          <a:prstGeom prst="rect">
            <a:avLst/>
          </a:prstGeom>
        </p:spPr>
      </p:pic>
      <p:pic>
        <p:nvPicPr>
          <p:cNvPr id="6" name="Рисунок 5" descr="5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5357826"/>
            <a:ext cx="1432166" cy="1320276"/>
          </a:xfrm>
          <a:prstGeom prst="rect">
            <a:avLst/>
          </a:prstGeom>
        </p:spPr>
      </p:pic>
      <p:pic>
        <p:nvPicPr>
          <p:cNvPr id="7" name="Рисунок 6" descr="4.png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1857364"/>
            <a:ext cx="141750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-0.00191 -0.00741 -0.00434 -0.00926 -0.00955 -0.01273 C -0.01632 -0.02222 -0.025 -0.02523 -0.03212 -0.03333 C -0.03715 -0.03889 -0.04045 -0.04375 -0.04635 -0.04769 C -0.05174 -0.05695 -0.05503 -0.05926 -0.06302 -0.06366 C -0.08611 -0.06181 -0.11632 -0.06482 -0.14045 -0.05394 C -0.14601 -0.04815 -0.14844 -0.04722 -0.15469 -0.04445 C -0.16823 -0.01875 -0.1717 0.02963 -0.15122 0.04745 C -0.14687 0.05532 -0.14375 0.0581 -0.13698 0.0618 C -0.13299 0.06134 -0.12882 0.06204 -0.125 0.06018 C -0.12292 0.05926 -0.12205 0.05579 -0.12031 0.05393 C -0.1184 0.05208 -0.11615 0.05092 -0.11424 0.04907 C -0.11076 0.0456 -0.10833 0.03958 -0.1059 0.03495 C -0.10365 0.03055 -0.1 0.02778 -0.09757 0.02384 C -0.09132 0.00116 -0.0974 -0.0081 -0.10469 -0.02546 C -0.10573 -0.02801 -0.10608 -0.03079 -0.10712 -0.03333 C -0.10851 -0.03658 -0.11198 -0.04283 -0.11198 -0.04283 C -0.11372 -0.05116 -0.12413 -0.06366 -0.12969 -0.06829 C -0.13611 -0.07384 -0.14132 -0.0838 -0.14878 -0.08727 C -0.1625 -0.09352 -0.17587 -0.09537 -0.19045 -0.09699 C -0.20295 -0.10347 -0.18941 -0.09722 -0.21076 -0.10162 C -0.22135 -0.10371 -0.2309 -0.1081 -0.24167 -0.10949 C -0.25122 -0.1132 -0.26059 -0.11829 -0.27031 -0.1206 C -0.28611 -0.12801 -0.30399 -0.12778 -0.32031 -0.12871 C -0.32569 -0.13009 -0.32535 -0.12986 -0.32969 -0.13171 C -0.33212 -0.13287 -0.33698 -0.13496 -0.33698 -0.13496 C -0.35191 -0.14861 -0.34531 -0.14607 -0.37031 -0.1460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55556E-6 C -0.00451 -0.00209 -0.00677 -0.00626 -0.01076 -0.0095 C -0.01354 -0.01505 -0.01545 -0.01852 -0.02031 -0.02061 C -0.02118 -0.02223 -0.02153 -0.02454 -0.02274 -0.02547 C -0.02378 -0.02616 -0.0368 -0.03126 -0.03819 -0.03172 C -0.05399 -0.03126 -0.06996 -0.03102 -0.08576 -0.0301 C -0.09097 -0.02987 -0.1 -0.02223 -0.1 -0.02223 C -0.10365 -0.01528 -0.10625 -0.00741 -0.10955 -5.55556E-6 C -0.11111 0.01226 -0.11493 0.02222 -0.1191 0.03333 C -0.11823 0.04907 -0.1191 0.06597 -0.10608 0.07129 C -0.10208 0.07083 -0.09792 0.07152 -0.0941 0.0699 C -0.08854 0.06759 -0.08472 0.04999 -0.08212 0.04444 C -0.08038 0.03634 -0.07726 0.03148 -0.07274 0.02546 C -0.07309 0.01898 -0.07292 0.01249 -0.07378 0.00624 C -0.07448 0.00185 -0.07778 0.00092 -0.07986 -0.00163 C -0.08993 -0.01343 -0.09219 -0.01922 -0.10608 -0.02385 C -0.1224 -0.022 -0.13906 -0.02315 -0.15486 -0.0176 C -0.16615 -0.01366 -0.17726 -0.00579 -0.18819 -5.55556E-6 C -0.19045 0.0081 -0.19167 0.01666 -0.19531 0.02384 C -0.19826 0.05485 -0.19566 0.08402 -0.17031 0.08888 C -0.1566 0.0861 -0.16024 0.0905 -0.15955 0.0618 C -0.15937 0.05185 -0.15972 0.04166 -0.16076 0.03171 C -0.1618 0.02106 -0.18351 0.00532 -0.19045 0.00323 C -0.20555 -0.01019 -0.2276 0.00231 -0.24531 0.00462 C -0.24948 0.00856 -0.25365 0.00833 -0.25833 0.0111 C -0.26406 0.01435 -0.26684 0.01921 -0.27274 0.02222 C -0.27778 0.03263 -0.28785 0.03888 -0.29653 0.04282 C -0.3033 0.05231 -0.29635 0.04421 -0.30486 0.04907 C -0.3125 0.05323 -0.31805 0.06064 -0.32621 0.06342 C -0.3342 0.07036 -0.34236 0.07615 -0.35121 0.08101 C -0.35208 0.08263 -0.35243 0.08472 -0.35365 0.08564 C -0.35868 0.08888 -0.36562 0.08564 -0.35608 0.08888 C -0.33281 0.08773 -0.32639 0.08796 -0.30833 0.08101 C -0.30139 0.07384 -0.2934 0.07175 -0.28576 0.06666 C -0.27569 0.05995 -0.26615 0.05092 -0.25486 0.04768 C -0.25104 0.04421 -0.2474 0.04166 -0.24288 0.03958 C -0.2375 0.03425 -0.23403 0.03194 -0.22743 0.03009 C -0.22118 0.02337 -0.2184 0.02268 -0.21076 0.0206 C -0.19896 0.01365 -0.18767 0.00694 -0.175 0.00323 C -0.16788 -0.00163 -0.16024 -0.00464 -0.15243 -0.00649 C -0.13924 -0.01505 -0.1592 -0.00302 -0.13941 -0.01112 C -0.1368 -0.01227 -0.13472 -0.01459 -0.13212 -0.01598 C -0.1151 -0.02524 -0.09653 -0.03102 -0.07865 -0.03658 C -0.05347 -0.03565 -0.04062 -0.03519 -0.0191 -0.02871 C -0.01354 -0.02477 -0.01007 -0.02362 -0.00365 -0.02223 C -0.00052 -0.01945 0.00712 -0.01714 0.00712 -0.01112 " pathEditMode="relative" ptsTypes="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-0.00625 0.01203 -0.02743 0.01713 -0.03802 0.01898 C -0.04167 0.01851 -0.04531 0.01828 -0.04879 0.01736 C -0.05087 0.01666 -0.05261 0.01481 -0.05469 0.01412 C -0.06632 0.01064 -0.07882 0.01088 -0.09045 0.00625 C -0.09983 0.00254 -0.10834 -0.00325 -0.11788 -0.00649 C -0.12674 -0.01482 -0.13594 -0.02269 -0.14514 -0.03033 C -0.15052 -0.03473 -0.15365 -0.04075 -0.15955 -0.04445 C -0.16198 -0.04769 -0.16476 -0.05047 -0.16667 -0.05417 C -0.16754 -0.05579 -0.16823 -0.05741 -0.1691 -0.0588 C -0.17136 -0.06204 -0.17622 -0.06829 -0.17622 -0.06829 C -0.17587 -0.07686 -0.17691 -0.08565 -0.175 -0.09375 C -0.17465 -0.09561 -0.16215 -0.10602 -0.16181 -0.10649 C -0.15886 -0.10996 -0.15677 -0.11459 -0.15347 -0.1176 C -0.14774 -0.12269 -0.14462 -0.11991 -0.14045 -0.12547 C -0.13472 -0.13311 -0.13403 -0.13542 -0.12622 -0.1382 C -0.11424 -0.13635 -0.11511 -0.13797 -0.11077 -0.12547 C -0.11146 -0.11227 -0.11111 -0.09885 -0.11302 -0.08588 C -0.11354 -0.08172 -0.11649 -0.07871 -0.11788 -0.07477 C -0.12222 -0.06227 -0.125 -0.05232 -0.13212 -0.04144 C -0.13629 -0.03496 -0.13837 -0.02686 -0.14288 -0.02084 C -0.14774 -0.01436 -0.1533 -0.00834 -0.15834 -0.00162 C -0.16024 0.00092 -0.16337 0.00092 -0.16545 0.003 C -0.17153 0.00925 -0.17604 0.01921 -0.18334 0.02222 C -0.18924 0.02453 -0.19462 0.028 -0.2 0.03171 C -0.2375 0.03032 -0.23108 0.03356 -0.25122 0.02685 C -0.2684 0.00393 -0.24531 0.03263 -0.26077 0.01898 C -0.26302 0.01689 -0.26459 0.01365 -0.26667 0.01111 C -0.27292 0.00347 -0.27952 -0.00371 -0.28577 -0.01112 C -0.29323 -0.01991 -0.29792 -0.03195 -0.30469 -0.04144 C -0.30677 -0.04977 -0.31077 -0.05695 -0.31302 -0.06528 C -0.31476 -0.07153 -0.31632 -0.07801 -0.31788 -0.08426 C -0.31875 -0.0875 -0.32014 -0.09375 -0.32014 -0.09375 C -0.3184 -0.11227 -0.32049 -0.13264 -0.31424 -0.14931 C -0.30695 -0.16875 -0.31424 -0.13334 -0.30243 -0.17153 C -0.30156 -0.17408 -0.30122 -0.17709 -0.3 -0.1794 C -0.29913 -0.18102 -0.2974 -0.18125 -0.29636 -0.18264 C -0.29393 -0.18565 -0.29115 -0.18843 -0.28924 -0.19213 C -0.28247 -0.20487 -0.28611 -0.2007 -0.27969 -0.20649 C -0.27691 -0.21227 -0.27396 -0.21528 -0.2691 -0.2176 C -0.25504 -0.21459 -0.25452 -0.2169 -0.24636 -0.20649 C -0.2434 -0.18681 -0.24601 -0.15487 -0.26181 -0.14445 C -0.26511 -0.14237 -0.27136 -0.14098 -0.275 -0.13982 C -0.27778 -0.14028 -0.28056 -0.14028 -0.28334 -0.14144 C -0.29115 -0.14445 -0.29584 -0.15834 -0.30347 -0.16366 C -0.30816 -0.1757 -0.31684 -0.18287 -0.32257 -0.19375 C -0.33472 -0.21644 -0.31268 -0.18056 -0.32969 -0.20649 C -0.3309 -0.20857 -0.33195 -0.21088 -0.33334 -0.21274 C -0.33646 -0.21713 -0.34288 -0.22547 -0.34288 -0.22547 C -0.34983 -0.24514 -0.34011 -0.21968 -0.34879 -0.23658 C -0.35104 -0.24098 -0.35261 -0.24769 -0.35469 -0.25255 C -0.35799 -0.26019 -0.3625 -0.26713 -0.36545 -0.27477 C -0.36962 -0.28542 -0.37222 -0.29723 -0.37622 -0.30811 C -0.37899 -0.34028 -0.38038 -0.35232 -0.37847 -0.39213 C -0.3783 -0.39746 -0.37743 -0.40301 -0.37622 -0.40811 C -0.37518 -0.41274 -0.37136 -0.42084 -0.37136 -0.42084 C -0.36702 -0.41158 -0.36024 -0.39584 -0.35243 -0.39213 C -0.3441 -0.38125 -0.34792 -0.38519 -0.34167 -0.3794 C -0.33872 -0.37385 -0.33507 -0.37107 -0.33212 -0.36528 C -0.32865 -0.35834 -0.32882 -0.35371 -0.32379 -0.34931 C -0.32205 -0.34028 -0.31962 -0.33936 -0.31545 -0.33195 C -0.30625 -0.31528 -0.31979 -0.3345 -0.30955 -0.32084 C -0.30868 -0.31806 -0.30834 -0.31505 -0.30712 -0.31274 C -0.30625 -0.31112 -0.30434 -0.31135 -0.30347 -0.30973 C -0.30261 -0.30787 -0.30313 -0.30533 -0.30243 -0.30325 C -0.30156 -0.30093 -0.3 -0.29908 -0.29879 -0.297 C -0.29757 -0.29005 -0.29514 -0.28727 -0.29288 -0.28102 C -0.2875 -0.26644 -0.2809 -0.25463 -0.27379 -0.24144 C -0.27222 -0.23866 -0.27188 -0.23473 -0.27014 -0.23195 C -0.26736 -0.22732 -0.26354 -0.22385 -0.26077 -0.21922 C -0.25452 -0.2088 -0.24809 -0.19561 -0.23802 -0.19213 C -0.23334 -0.18588 -0.23264 -0.18287 -0.22622 -0.1794 C -0.22049 -0.172 -0.21372 -0.16551 -0.2059 -0.16204 C -0.20018 -0.15394 -0.19167 -0.15325 -0.18455 -0.14769 C -0.1816 -0.14537 -0.17917 -0.14213 -0.17622 -0.13982 C -0.17066 -0.13565 -0.16406 -0.13311 -0.15834 -0.12871 C -0.15347 -0.125 -0.14965 -0.12107 -0.1441 -0.11922 C -0.13906 -0.11482 -0.1342 -0.11204 -0.12847 -0.10973 C -0.12483 -0.10649 -0.11962 -0.10139 -0.11545 -0.09862 C -0.11059 -0.09537 -0.10573 -0.09352 -0.10122 -0.08889 C -0.09948 -0.08704 -0.09827 -0.08426 -0.09636 -0.08264 C -0.09115 -0.07801 -0.09132 -0.08079 -0.08681 -0.07778 C -0.08195 -0.07454 -0.07917 -0.07014 -0.07379 -0.06829 C -0.06823 -0.06366 -0.06215 -0.05996 -0.0559 -0.05718 C -0.04827 -0.05371 -0.04462 -0.04862 -0.03577 -0.04607 C -0.02778 -0.03843 -0.0184 -0.03403 -0.00955 -0.02871 C -0.00903 -0.02848 -0.00087 -0.02477 0.00121 -0.02385 C 0.00364 -0.02269 0.00833 -0.02084 0.00833 -0.02084 C 0.01267 -0.0169 0.01076 -0.01852 0.01423 -0.01598 " pathEditMode="relative" ptsTypes="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C -0.00591 -0.00255 -0.00747 -0.00926 -0.01077 -0.01574 C -0.01181 -0.01759 -0.01407 -0.01759 -0.01546 -0.01898 C -0.02292 -0.02639 -0.01476 -0.02245 -0.02379 -0.02546 C -0.02779 -0.03287 -0.03317 -0.03403 -0.0382 -0.03958 C -0.04845 -0.05093 -0.06042 -0.0581 -0.07154 -0.06829 C -0.0823 -0.07824 -0.09011 -0.09051 -0.10365 -0.09352 C -0.11598 -0.10185 -0.12831 -0.10579 -0.14167 -0.10787 C -0.17345 -0.10741 -0.20522 -0.1081 -0.23699 -0.10625 C -0.24063 -0.10602 -0.24393 -0.10278 -0.24758 -0.10162 C -0.25348 -0.09977 -0.26546 -0.09676 -0.26546 -0.09676 C -0.26581 -0.09144 -0.26667 -0.08634 -0.26667 -0.08102 C -0.26667 -0.06875 -0.2665 -0.05648 -0.26546 -0.04444 C -0.26511 -0.03958 -0.26181 -0.03912 -0.25956 -0.03657 C -0.25348 -0.03009 -0.24827 -0.02639 -0.24046 -0.02384 C -0.17536 -0.02639 -0.21372 -0.01505 -0.19411 -0.03333 C -0.19081 -0.04051 -0.18786 -0.04653 -0.18334 -0.05232 C -0.18143 -0.05718 -0.17761 -0.06111 -0.17744 -0.06667 C -0.17674 -0.08519 -0.1731 -0.10602 -0.17987 -0.12222 C -0.18421 -0.13264 -0.19011 -0.14259 -0.19532 -0.15232 C -0.19775 -0.15694 -0.19897 -0.16319 -0.20244 -0.16667 C -0.204 -0.16829 -0.20574 -0.16944 -0.20713 -0.1713 C -0.21233 -0.17894 -0.21476 -0.19051 -0.22258 -0.19352 C -0.22779 -0.20046 -0.23143 -0.2081 -0.2382 -0.21111 C -0.24011 -0.21319 -0.24202 -0.21551 -0.24411 -0.21736 C -0.24601 -0.21921 -0.2481 -0.22037 -0.25001 -0.22222 C -0.25383 -0.22593 -0.25678 -0.23125 -0.26077 -0.23495 C -0.26216 -0.23634 -0.2639 -0.23681 -0.26546 -0.23796 C -0.26667 -0.23889 -0.26789 -0.24005 -0.26911 -0.2412 C -0.27431 -0.2463 -0.27952 -0.25278 -0.28577 -0.25556 C -0.28699 -0.25671 -0.28786 -0.2581 -0.28924 -0.2588 C -0.29081 -0.25972 -0.29272 -0.25903 -0.29411 -0.26019 C -0.3014 -0.26597 -0.30279 -0.27014 -0.31077 -0.27292 C -0.32119 -0.28727 -0.33855 -0.28912 -0.35244 -0.29514 C -0.37449 -0.29375 -0.37831 -0.30208 -0.38577 -0.28241 C -0.3849 -0.27616 -0.38699 -0.26759 -0.38334 -0.26343 C -0.38004 -0.25949 -0.34827 -0.26343 -0.34758 -0.26343 C -0.34688 -0.26505 -0.34636 -0.2669 -0.34532 -0.26829 C -0.34393 -0.27014 -0.34167 -0.27083 -0.34046 -0.27292 C -0.33942 -0.27477 -0.33994 -0.27732 -0.33924 -0.2794 C -0.33768 -0.2838 -0.33334 -0.28889 -0.33091 -0.29213 C -0.32952 -0.29607 -0.3264 -0.29907 -0.32622 -0.30324 C -0.3257 -0.33056 -0.32588 -0.37569 -0.34289 -0.39838 C -0.34584 -0.41782 -0.35279 -0.43819 -0.36199 -0.45394 C -0.3665 -0.47755 -0.37414 -0.49583 -0.38456 -0.51574 C -0.3882 -0.54954 -0.39289 -0.58333 -0.39654 -0.61736 C -0.39567 -0.62894 -0.39654 -0.64097 -0.39411 -0.65232 C -0.39358 -0.6544 -0.39081 -0.65162 -0.38924 -0.65069 C -0.38525 -0.64861 -0.38091 -0.64097 -0.37865 -0.63796 C -0.36806 -0.62384 -0.3599 -0.6037 -0.35365 -0.58565 C -0.35192 -0.57431 -0.34723 -0.56412 -0.34289 -0.55394 C -0.34029 -0.53819 -0.33508 -0.52407 -0.32987 -0.50949 C -0.32952 -0.50625 -0.32952 -0.50301 -0.32865 -0.5 C -0.32796 -0.49745 -0.3257 -0.49607 -0.32501 -0.49352 C -0.32397 -0.48958 -0.32431 -0.48519 -0.32379 -0.48102 C -0.3224 -0.46944 -0.32067 -0.45972 -0.31667 -0.44907 C -0.31494 -0.43056 -0.30574 -0.39236 -0.29758 -0.37616 C -0.29723 -0.37454 -0.29706 -0.37292 -0.29654 -0.3713 C -0.29549 -0.36852 -0.29376 -0.3662 -0.29289 -0.36343 C -0.29202 -0.36042 -0.2922 -0.35718 -0.29167 -0.35394 C -0.29133 -0.35232 -0.29098 -0.35069 -0.29046 -0.34907 C -0.28786 -0.34051 -0.28404 -0.3338 -0.28091 -0.32546 C -0.27952 -0.3169 -0.27692 -0.30787 -0.27379 -0.3 C -0.2724 -0.29074 -0.26824 -0.28241 -0.26424 -0.27454 C -0.26286 -0.26875 -0.26233 -0.26273 -0.26077 -0.25718 C -0.25765 -0.2463 -0.25157 -0.23634 -0.24654 -0.22685 C -0.23976 -0.21412 -0.24706 -0.22361 -0.24289 -0.21435 C -0.24115 -0.21042 -0.23699 -0.20324 -0.23699 -0.20324 C -0.2349 -0.18958 -0.22327 -0.17153 -0.21424 -0.16343 C -0.21025 -0.15625 -0.20626 -0.15463 -0.20122 -0.14907 C -0.19584 -0.14306 -0.1915 -0.13565 -0.18456 -0.13333 C -0.18074 -0.12917 -0.17622 -0.12639 -0.17258 -0.12222 C -0.17101 -0.12037 -0.17084 -0.11713 -0.16911 -0.11574 C -0.16667 -0.11366 -0.16355 -0.11366 -0.16077 -0.11273 C -0.15799 -0.11019 -0.15556 -0.10648 -0.15244 -0.10463 C -0.14897 -0.10255 -0.14167 -0.1 -0.14167 -0.1 C -0.1323 -0.08681 -0.14549 -0.10394 -0.13213 -0.09213 C -0.13022 -0.09051 -0.12935 -0.08727 -0.12744 -0.08565 C -0.12258 -0.08102 -0.11685 -0.08032 -0.11199 -0.07616 C -0.10678 -0.07176 -0.09845 -0.06227 -0.09289 -0.06019 C -0.08872 -0.05857 -0.08855 -0.0588 -0.08456 -0.05556 C -0.07466 -0.04745 -0.08108 -0.05 -0.07258 -0.04769 C -0.06268 -0.03727 -0.05556 -0.03125 -0.04289 -0.02847 C -0.02952 -0.01806 -0.01233 -0.01597 0.00242 -0.00949 C 0.00364 -0.00833 0.00485 -0.00764 0.00589 -0.00625 C 0.00694 -0.00486 0.00833 -0.00162 0.00833 -0.00162 " pathEditMode="relative" ptsTypes="fffffff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29" y="0"/>
            <a:ext cx="7828237" cy="5009140"/>
          </a:xfrm>
          <a:prstGeom prst="rect">
            <a:avLst/>
          </a:prstGeom>
        </p:spPr>
      </p:pic>
      <p:pic>
        <p:nvPicPr>
          <p:cNvPr id="3" name="Рисунок 2" descr="5.png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5229252"/>
            <a:ext cx="1428760" cy="1317136"/>
          </a:xfrm>
          <a:prstGeom prst="rect">
            <a:avLst/>
          </a:prstGeom>
        </p:spPr>
      </p:pic>
      <p:pic>
        <p:nvPicPr>
          <p:cNvPr id="4" name="Рисунок 3" descr="6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5286388"/>
            <a:ext cx="1472344" cy="1357322"/>
          </a:xfrm>
          <a:prstGeom prst="rect">
            <a:avLst/>
          </a:prstGeom>
        </p:spPr>
      </p:pic>
      <p:pic>
        <p:nvPicPr>
          <p:cNvPr id="5" name="Рисунок 4" descr="4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357826"/>
            <a:ext cx="1497868" cy="1331438"/>
          </a:xfrm>
          <a:prstGeom prst="rect">
            <a:avLst/>
          </a:prstGeom>
        </p:spPr>
      </p:pic>
      <p:pic>
        <p:nvPicPr>
          <p:cNvPr id="6" name="Рисунок 5" descr="1.png">
            <a:hlinkClick r:id="" action="ppaction://noaction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5260514"/>
            <a:ext cx="1500198" cy="135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2963E-6 C -0.00816 -0.00161 -0.00972 -0.00346 -0.01667 -0.00809 C -0.01979 -0.01457 -0.02153 -0.01735 -0.02726 -0.0192 C -0.0342 -0.02522 -0.04114 -0.03078 -0.04878 -0.03495 C -0.05399 -0.04212 -0.06111 -0.04791 -0.06771 -0.05254 C -0.07205 -0.05948 -0.07656 -0.0618 -0.0809 -0.06828 C -0.09305 -0.08657 -0.10469 -0.10694 -0.11302 -0.1287 C -0.11528 -0.13448 -0.11545 -0.14143 -0.11667 -0.14768 C -0.11545 -0.16087 -0.11493 -0.1743 -0.11302 -0.18726 C -0.11042 -0.20439 -0.09479 -0.21782 -0.08802 -0.2317 C -0.0809 -0.24629 -0.07413 -0.26319 -0.06302 -0.27314 C -0.0618 -0.27569 -0.06094 -0.2787 -0.05937 -0.28101 C -0.05677 -0.28495 -0.05104 -0.29212 -0.05104 -0.29212 C -0.05069 -0.29374 -0.05087 -0.29582 -0.05 -0.29698 C -0.04913 -0.29814 -0.04757 -0.29768 -0.04635 -0.29837 C -0.03854 -0.30323 -0.03767 -0.3037 -0.02726 -0.30647 C -0.01528 -0.30346 -0.01354 -0.30508 -0.00712 -0.29374 C -3.33333E-6 -0.25601 -0.02101 -0.21388 -0.04635 -0.19999 C -0.06111 -0.19189 -0.09392 -0.19374 -0.09392 -0.19374 C -0.10989 -0.19559 -0.12656 -0.19305 -0.14167 -0.19999 C -0.15139 -0.20439 -0.15729 -0.21758 -0.16667 -0.22383 C -0.17239 -0.23147 -0.17864 -0.23842 -0.18437 -0.24606 C -0.19028 -0.2537 -0.19288 -0.26365 -0.19878 -0.27152 C -0.20087 -0.27962 -0.20521 -0.28633 -0.20833 -0.29374 C -0.21111 -0.30045 -0.21285 -0.3074 -0.21545 -0.31434 C -0.21788 -0.32082 -0.22135 -0.33495 -0.22135 -0.33495 C -0.22292 -0.35416 -0.2243 -0.36295 -0.22135 -0.38587 C -0.22066 -0.39189 -0.21649 -0.39629 -0.21424 -0.40161 C -0.20625 -0.41967 -0.19514 -0.44467 -0.17847 -0.4493 C -0.1717 -0.45393 -0.16441 -0.45624 -0.15712 -0.45879 C -0.15017 -0.46573 -0.14253 -0.4662 -0.13437 -0.4699 C -0.1276 -0.46828 -0.12083 -0.46758 -0.11424 -0.46504 C -0.11076 -0.46365 -0.10972 -0.45717 -0.10833 -0.45393 C -0.10503 -0.44606 -0.10139 -0.43772 -0.09757 -0.43032 C -0.09792 -0.4192 -0.09687 -0.40786 -0.09878 -0.39698 C -0.1 -0.39027 -0.10989 -0.3743 -0.11545 -0.37152 C -0.11927 -0.36967 -0.12344 -0.36967 -0.12726 -0.36828 C -0.13871 -0.36967 -0.14913 -0.3655 -0.15712 -0.37615 C -0.15816 -0.37754 -0.15833 -0.37962 -0.15937 -0.38101 C -0.16076 -0.38286 -0.16267 -0.38402 -0.16424 -0.38587 C -0.16667 -0.38888 -0.17135 -0.39536 -0.17135 -0.39536 C -0.17569 -0.41203 -0.18489 -0.42615 -0.18924 -0.44282 C -0.19288 -0.47152 -0.19983 -0.50856 -0.1868 -0.53332 C -0.18351 -0.55184 -0.18055 -0.57106 -0.17604 -0.58888 C -0.17465 -0.60207 -0.17066 -0.61388 -0.16892 -0.62707 C -0.16979 -0.66411 -0.16424 -0.67985 -0.17847 -0.70323 C -0.18108 -0.7074 -0.1809 -0.7118 -0.18437 -0.71434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C 0.00191 -0.00949 0.00416 -0.01759 0.00833 -0.02546 C 0.01024 -0.04329 0.01163 -0.05949 0.01909 -0.07454 C 0.02083 -0.08843 0.02708 -0.10116 0.03107 -0.11435 C 0.03229 -0.11852 0.03333 -0.12292 0.03455 -0.12708 C 0.03541 -0.13033 0.03698 -0.13658 0.03698 -0.13658 C 0.03975 -0.16435 0.04861 -0.24421 0.03576 -0.25556 C 0.03055 -0.27269 0.01493 -0.28704 0.00243 -0.29514 C -0.00434 -0.3044 -0.0125 -0.30695 -0.02136 -0.31111 C -0.0415 -0.30741 -0.03733 -0.31019 -0.04757 -0.29375 C -0.04879 -0.28958 -0.05139 -0.28542 -0.05104 -0.28102 C -0.05035 -0.27408 -0.04966 -0.2669 -0.04757 -0.26042 C -0.04601 -0.25579 -0.03802 -0.2537 -0.03559 -0.25232 C -0.02969 -0.24908 -0.02778 -0.24722 -0.02257 -0.24283 C -0.01233 -0.24329 -0.00174 -0.2419 0.00833 -0.24445 C 0.0085 -0.24445 0.02031 -0.26204 0.02153 -0.26343 C 0.025 -0.2713 0.02725 -0.2794 0.03229 -0.28565 C 0.03437 -0.2956 0.03802 -0.30463 0.04288 -0.31273 C 0.04635 -0.33033 0.04653 -0.3507 0.04774 -0.36829 C 0.04687 -0.40278 0.04757 -0.43727 0.04531 -0.47153 C 0.04514 -0.47477 0.04201 -0.47662 0.04062 -0.4794 C 0.03125 -0.49699 0.01545 -0.53079 -0.00104 -0.53658 C -0.00816 -0.53611 -0.0165 -0.54028 -0.02257 -0.53495 C -0.0316 -0.52708 -0.01389 -0.5088 -0.01181 -0.50625 C -0.01059 -0.50486 -0.0099 -0.50255 -0.00834 -0.50162 C -0.00538 -0.49977 0.00121 -0.49838 0.00121 -0.49838 C 0.0092 -0.5 0.01753 -0.49908 0.025 -0.50324 C 0.03246 -0.50741 0.03611 -0.51921 0.04062 -0.52708 C 0.04844 -0.54074 0.05538 -0.55463 0.06319 -0.56829 C 0.06632 -0.58033 0.06406 -0.575 0.06909 -0.58403 C 0.07239 -0.61412 0.07552 -0.64491 0.06909 -0.67454 C 0.06771 -0.69514 0.06458 -0.71458 0.06198 -0.73495 C 0.06128 -0.74051 0.06111 -0.74676 0.05955 -0.75232 C 0.05781 -0.7588 0.05607 -0.7669 0.05364 -0.77292 C 0.05191 -0.77732 0.04774 -0.78565 0.04774 -0.78565 C 0.0401 -0.78218 0.04184 -0.78125 0.03819 -0.77153 C 0.0342 -0.76111 0.02778 -0.75232 0.02274 -0.74283 C 0.02135 -0.73519 0.01996 -0.7287 0.01666 -0.72222 C 0.01632 -0.71528 0.01632 -0.70833 0.01562 -0.70162 C 0.0151 -0.69722 0.01319 -0.68889 0.01319 -0.68889 C 0.01215 -0.6088 0.01979 -0.49398 -0.00104 -0.40787 C -0.00261 -0.38982 -0.00347 -0.35833 -0.01181 -0.34283 C -0.01719 -0.31991 -0.01927 -0.29607 -0.02726 -0.27454 C -0.02691 -0.24491 -0.02674 -0.21528 -0.02604 -0.18565 C -0.02535 -0.1537 -0.01962 -0.12083 -0.01771 -0.08889 C -0.01632 -0.06597 -0.01476 -0.04329 -0.01302 -0.0206 C -0.0125 -0.01435 -0.0125 -0.00787 -0.01181 -0.00162 C -0.01163 -2.96296E-6 -0.01059 0.00324 -0.01059 0.00324 " pathEditMode="relative" ptsTypes="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23 C -0.00781 -0.0051 -0.00555 -0.00672 -0.00937 -0.01736 C -0.01215 -0.02477 -0.01632 -0.03287 -0.02014 -0.03959 C -0.02187 -0.04607 -0.02361 -0.05047 -0.02726 -0.0551 C -0.02899 -0.06621 -0.03351 -0.07709 -0.03802 -0.08681 C -0.03941 -0.09676 -0.04323 -0.10232 -0.04514 -0.11227 C -0.04739 -0.12385 -0.04844 -0.13519 -0.05226 -0.14584 C -0.05104 -0.16158 -0.05104 -0.17778 -0.04878 -0.19352 C -0.04826 -0.19699 -0.04531 -0.19954 -0.04392 -0.20278 C -0.03767 -0.21713 -0.03055 -0.22963 -0.02135 -0.24098 C -0.00174 -0.26505 0.01354 -0.29468 0.04063 -0.30278 C 0.0625 -0.30162 0.07031 -0.31065 0.07396 -0.28704 C 0.07517 -0.26736 0.07656 -0.25973 0.07153 -0.23774 C 0.07101 -0.23542 0.06823 -0.23473 0.06667 -0.23311 C 0.06215 -0.22778 0.05816 -0.22107 0.05243 -0.21875 C 0.03698 -0.21991 0.02153 -0.22037 0.00608 -0.22199 C -0.01128 -0.22338 -0.01858 -0.2419 -0.02969 -0.25672 C -0.0316 -0.26621 -0.03715 -0.27315 -0.04045 -0.28241 C -0.04566 -0.2963 -0.04774 -0.31204 -0.05226 -0.32662 C -0.05469 -0.34885 -0.05486 -0.34537 -0.05226 -0.38056 C -0.05156 -0.38982 -0.04045 -0.40324 -0.0368 -0.40741 C -0.01753 -0.42963 0.01302 -0.44584 0.0382 -0.4507 C 0.04653 -0.45602 0.05764 -0.45903 0.06667 -0.45996 C 0.09618 -0.4588 0.09618 -0.46783 0.10833 -0.44584 C 0.11024 -0.43264 0.1132 -0.42431 0.10833 -0.41065 C 0.10573 -0.40324 0.09097 -0.39283 0.08455 -0.39005 C 0.07934 -0.38519 0.07413 -0.38496 0.06788 -0.3838 C 0.05833 -0.38426 0.04879 -0.38334 0.03941 -0.38519 C 0.03767 -0.38542 0.03715 -0.38866 0.03576 -0.39005 C 0.02292 -0.40371 0.01701 -0.41667 0.00955 -0.43635 C 0.00816 -0.44561 0.00573 -0.45463 0.00243 -0.4632 C 0.00365 -0.48056 0.00365 -0.49815 0.00608 -0.51551 C 0.00712 -0.52338 0.02136 -0.53774 0.02622 -0.54399 C 0.04097 -0.56343 0.06233 -0.5801 0.07986 -0.59491 C 0.08698 -0.60093 0.0941 -0.60764 0.10122 -0.61389 C 0.10469 -0.6169 0.10677 -0.62292 0.11076 -0.625 C 0.11337 -0.62639 0.11632 -0.62616 0.1191 -0.62662 C 0.12274 -0.6338 0.13333 -0.64005 0.13941 -0.64399 C 0.14531 -0.65486 0.15191 -0.6588 0.16076 -0.66459 C 0.1658 -0.66783 0.16806 -0.67246 0.17396 -0.67408 C 0.17726 -0.67686 0.17986 -0.68149 0.18333 -0.6838 C 0.19445 -0.69121 0.2066 -0.69676 0.21788 -0.7044 C 0.25226 -0.72755 0.28681 -0.75278 0.325 -0.76158 C 0.32118 -0.75324 0.31354 -0.75186 0.30729 -0.74723 C 0.29636 -0.73912 0.30747 -0.74468 0.29896 -0.74074 C 0.29115 -0.73334 0.28247 -0.72755 0.27396 -0.72176 C 0.26979 -0.71899 0.26771 -0.71436 0.2632 -0.71227 C 0.25625 -0.69838 0.26719 -0.71922 0.25486 -0.70116 C 0.25035 -0.69468 0.24861 -0.68519 0.2441 -0.67894 C 0.23854 -0.6713 0.24254 -0.68056 0.23698 -0.67107 C 0.22691 -0.65371 0.21337 -0.63357 0.20608 -0.61389 C 0.20521 -0.61135 0.20434 -0.6088 0.20365 -0.60602 C 0.20313 -0.60394 0.20313 -0.60162 0.20243 -0.59954 C 0.19826 -0.58681 0.19983 -0.59653 0.19653 -0.58519 C 0.19375 -0.5757 0.19271 -0.56667 0.1882 -0.55834 C 0.18663 -0.54815 0.18229 -0.53774 0.17865 -0.52824 C 0.17691 -0.51713 0.17188 -0.51065 0.1691 -0.49954 C 0.1632 -0.47662 0.15868 -0.45232 0.14896 -0.43149 C 0.14705 -0.42153 0.14601 -0.4125 0.14167 -0.4044 C 0.13941 -0.38982 0.1342 -0.37315 0.12743 -0.36158 C 0.1257 -0.3544 0.12448 -0.34954 0.12031 -0.34399 C 0.11823 -0.33611 0.11458 -0.32986 0.11076 -0.32338 C 0.10799 -0.3088 0.11198 -0.32408 0.10608 -0.31389 C 0.10365 -0.30949 0.10226 -0.30417 0.1 -0.29954 C 0.09115 -0.28195 0.08281 -0.26065 0.07031 -0.24746 C 0.06788 -0.2375 0.07066 -0.24723 0.06441 -0.23449 C 0.05955 -0.22477 0.06389 -0.23218 0.06076 -0.22338 C 0.05261 -0.20116 0.06198 -0.22871 0.05365 -0.20903 C 0.05104 -0.20278 0.04896 -0.19653 0.04653 -0.19028 C 0.04497 -0.18588 0.04063 -0.17917 0.04063 -0.17917 C 0.0382 -0.16968 0.0342 -0.16366 0.03108 -0.1551 C 0.02813 -0.14746 0.02726 -0.13936 0.02396 -0.13125 C 0.02361 -0.1294 0.02344 -0.12732 0.02274 -0.12524 C 0.02222 -0.12315 0.02083 -0.12199 0.02031 -0.12014 C 0.01493 -0.10139 0.02222 -0.12084 0.01788 -0.10764 C 0.01476 -0.09792 0.01024 -0.08797 0.00608 -0.07917 C 0.00382 -0.06806 0.00035 -0.05834 -0.00469 -0.04908 C -0.00694 -0.0338 -0.01545 -0.02269 -0.01545 -0.00625 " pathEditMode="relative" ptsTypes="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0782 -0.01366 -0.01546 -0.02824 -0.02014 -0.04445 C -0.02188 -0.05047 -0.02344 -0.05718 -0.025 -0.06343 C -0.0257 -0.06667 -0.02726 -0.07292 -0.02726 -0.07292 C -0.02622 -0.13797 -0.04532 -0.30509 -0.00122 -0.38727 C 0.00416 -0.41019 0.00833 -0.41898 0.02621 -0.42523 C 0.04323 -0.42222 0.05034 -0.42014 0.06198 -0.40463 C 0.06458 -0.39491 0.06718 -0.38542 0.07031 -0.37616 C 0.07152 -0.36111 0.07673 -0.33797 0.06319 -0.33172 C 0.03454 -0.33287 0.03107 -0.32431 0.01545 -0.33797 C 0.01111 -0.3419 0.00347 -0.34931 3.33333E-6 -0.35394 C -0.00313 -0.3581 -0.00955 -0.36667 -0.00955 -0.36667 C -0.01216 -0.37408 -0.01459 -0.38218 -0.01789 -0.38889 C -0.01997 -0.40162 -0.01719 -0.38843 -0.02257 -0.40139 C -0.02639 -0.41042 -0.02743 -0.4206 -0.02969 -0.43009 C -0.03108 -0.43658 -0.03455 -0.44908 -0.03455 -0.44908 C -0.03577 -0.45857 -0.03785 -0.46806 -0.03802 -0.47778 C -0.03855 -0.49838 -0.03785 -0.51898 -0.03681 -0.53959 C -0.03646 -0.54514 -0.0323 -0.55486 -0.03091 -0.56019 C -0.02466 -0.58496 -0.01268 -0.60579 3.33333E-6 -0.62523 C 0.0026 -0.62917 0.00451 -0.63403 0.00711 -0.63797 C 0.00885 -0.64051 0.01145 -0.6419 0.01319 -0.64445 C 0.02934 -0.66736 0.01909 -0.66273 0.03107 -0.66667 C 0.03264 -0.66829 0.03402 -0.66991 0.03576 -0.6713 C 0.03802 -0.67315 0.04062 -0.67408 0.04288 -0.67616 C 0.04878 -0.68172 0.05347 -0.6875 0.06076 -0.69028 C 0.07934 -0.68982 0.09809 -0.69028 0.11666 -0.68889 C 0.12066 -0.68866 0.12239 -0.6838 0.125 -0.68079 C 0.13246 -0.67222 0.13836 -0.66482 0.14409 -0.65394 C 0.14809 -0.63797 0.1467 -0.64445 0.14878 -0.63472 C 0.14514 -0.60139 0.14757 -0.6007 0.12986 -0.58241 C 0.1243 -0.58357 0.11857 -0.58357 0.11319 -0.58565 C 0.11059 -0.58658 0.10034 -0.60394 0.09652 -0.60787 C 0.09218 -0.62523 0.09357 -0.61713 0.09166 -0.63172 C 0.09201 -0.64699 0.09079 -0.66273 0.09288 -0.67778 C 0.0934 -0.68148 0.09704 -0.68287 0.09878 -0.68565 C 0.10416 -0.69422 0.1085 -0.70324 0.11441 -0.71111 C 0.12239 -0.73287 0.14184 -0.7544 0.15954 -0.76181 C 0.17343 -0.76759 0.18906 -0.76759 0.20364 -0.76968 C 0.225 -0.77847 0.24826 -0.78009 0.27031 -0.78403 C 0.28906 -0.78287 0.30069 -0.78056 0.31788 -0.77454 C 0.32274 -0.7706 0.32586 -0.76875 0.33107 -0.76667 C 0.33576 -0.75648 0.34861 -0.75255 0.35711 -0.7507 C 0.36128 -0.74653 0.36336 -0.74329 0.36909 -0.74283 C 0.41805 -0.7382 0.46753 -0.73959 0.51649 -0.73797 C 0.51875 -0.73009 0.51823 -0.73449 0.51649 -0.72222 C 0.51423 -0.70278 0.50086 -0.70741 0.48819 -0.70625 C 0.44531 -0.70764 0.44496 -0.70648 0.41666 -0.71412 C 0.41267 -0.71783 0.40833 -0.72014 0.40364 -0.72222 C 0.40086 -0.72338 0.39531 -0.72523 0.39531 -0.72523 C 0.38507 -0.73426 0.37014 -0.73519 0.35833 -0.73797 C 0.3368 -0.73704 0.32361 -0.73704 0.30486 -0.73334 C 0.29843 -0.73056 0.29548 -0.72847 0.28941 -0.72361 C 0.28142 -0.71736 0.27152 -0.71343 0.26319 -0.70787 C 0.25781 -0.7044 0.25364 -0.69838 0.24878 -0.69352 C 0.24531 -0.69005 0.24079 -0.68866 0.23698 -0.68565 C 0.23385 -0.6831 0.23038 -0.68079 0.22743 -0.67778 C 0.22569 -0.67593 0.22448 -0.67338 0.22274 -0.6713 C 0.21736 -0.66505 0.21024 -0.66181 0.20486 -0.65556 C 0.19618 -0.64584 0.18698 -0.6382 0.17864 -0.62847 C 0.17552 -0.62477 0.17326 -0.61945 0.17014 -0.61574 C 0.16892 -0.61412 0.16684 -0.61389 0.16545 -0.6125 C 0.16319 -0.61065 0.16145 -0.60857 0.15954 -0.60625 C 0.14878 -0.59352 0.13941 -0.57871 0.12743 -0.56806 C 0.11927 -0.55255 0.11441 -0.53403 0.10607 -0.51898 C 0.10486 -0.51389 0.10295 -0.50949 0.10121 -0.50463 C 0.0993 -0.49931 0.09531 -0.48889 0.09531 -0.48889 C 0.09253 -0.47431 0.09652 -0.49097 0.08941 -0.47616 C 0.08698 -0.47107 0.08541 -0.46551 0.08333 -0.46019 C 0.08264 -0.45834 0.08281 -0.45602 0.08211 -0.45394 C 0.08073 -0.44954 0.07899 -0.44537 0.07743 -0.44121 C 0.07083 -0.42454 0.06336 -0.4088 0.05711 -0.3919 C 0.05364 -0.3713 0.04878 -0.35023 0.04409 -0.33009 C 0.04079 -0.31597 0.04184 -0.32847 0.03941 -0.31111 C 0.03698 -0.29329 0.03402 -0.2632 0.02621 -0.24746 C 0.02517 -0.23148 0.02118 -0.21852 0.01909 -0.20301 C 0.01701 -0.1882 0.01632 -0.17847 0.01319 -0.16505 C 0.01111 -0.13681 0.00364 -0.10625 -0.00591 -0.08079 C -0.01111 -0.04074 -0.01059 -0.07662 -0.01059 -0.00625 " pathEditMode="relative" ptsTypes="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745"/>
            <a:ext cx="5072098" cy="6762797"/>
          </a:xfrm>
          <a:prstGeom prst="rect">
            <a:avLst/>
          </a:prstGeom>
        </p:spPr>
      </p:pic>
      <p:pic>
        <p:nvPicPr>
          <p:cNvPr id="3" name="Рисунок 2" descr="8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85728"/>
            <a:ext cx="1409487" cy="1260000"/>
          </a:xfrm>
          <a:prstGeom prst="rect">
            <a:avLst/>
          </a:prstGeom>
        </p:spPr>
      </p:pic>
      <p:pic>
        <p:nvPicPr>
          <p:cNvPr id="4" name="Рисунок 3" descr="3.png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928802"/>
            <a:ext cx="1436850" cy="1260000"/>
          </a:xfrm>
          <a:prstGeom prst="rect">
            <a:avLst/>
          </a:prstGeom>
        </p:spPr>
      </p:pic>
      <p:pic>
        <p:nvPicPr>
          <p:cNvPr id="5" name="Рисунок 4" descr="6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7" y="3571876"/>
            <a:ext cx="1366774" cy="1260000"/>
          </a:xfrm>
          <a:prstGeom prst="rect">
            <a:avLst/>
          </a:prstGeom>
        </p:spPr>
      </p:pic>
      <p:pic>
        <p:nvPicPr>
          <p:cNvPr id="6" name="Рисунок 5" descr="5.png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5286388"/>
            <a:ext cx="1366782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026 -0.01366 0.00139 0.00046 -0.00608 -0.00949 C -0.00694 -0.01065 -0.0066 -0.01273 -0.00712 -0.01412 C -0.00851 -0.01759 -0.01007 -0.02083 -0.01198 -0.02384 C -0.0151 -0.0287 -0.01996 -0.03125 -0.02378 -0.03495 C -0.03385 -0.04491 -0.04601 -0.05741 -0.05712 -0.06505 C -0.0651 -0.07037 -0.075 -0.07222 -0.08333 -0.07616 C -0.12691 -0.07407 -0.14323 -0.07338 -0.17743 -0.06667 C -0.18646 -0.0625 -0.1941 -0.05741 -0.20365 -0.05556 C -0.21788 -0.04306 -0.23351 -0.03449 -0.24774 -0.02222 C -0.25955 -0.01204 -0.26319 -0.00833 -0.27621 -1.11111E-6 C -0.2809 0.00301 -0.28594 0.00463 -0.29045 0.0081 C -0.29444 0.01111 -0.2974 0.0162 -0.30121 0.01921 C -0.30538 0.02245 -0.31024 0.02361 -0.31441 0.02708 C -0.31753 0.02963 -0.33889 0.0493 -0.34653 0.0588 C -0.34983 0.06296 -0.3526 0.06759 -0.35608 0.07153 C -0.35972 0.07569 -0.36788 0.08264 -0.36788 0.08264 C -0.36962 0.08727 -0.37309 0.09167 -0.37274 0.09699 C -0.37205 0.10555 -0.37187 0.11435 -0.3691 0.12222 C -0.36319 0.13912 -0.34479 0.14375 -0.33333 0.14768 C -0.31007 0.14653 -0.30347 0.15301 -0.29288 0.13171 C -0.2908 0.11528 -0.29323 0.1287 -0.28819 0.11273 C -0.28715 0.10972 -0.28576 0.10324 -0.28576 0.10324 C -0.28351 0.06018 -0.28368 0.07407 -0.28576 0.0081 C -0.28576 0.00694 -0.28715 -0.00255 -0.28819 -0.00463 C -0.2908 -0.00995 -0.29392 -0.01505 -0.29653 -0.0206 C -0.3 -0.02824 -0.3026 -0.03657 -0.30712 -0.04282 C -0.31007 -0.0537 -0.3276 -0.06852 -0.33576 -0.0713 C -0.35573 -0.08912 -0.42014 -0.08519 -0.43698 -0.08565 C -0.44392 -0.09213 -0.45608 -0.09352 -0.46441 -0.09514 C -0.47135 -0.09838 -0.48038 -0.09931 -0.48698 -0.10301 C -0.48906 -0.10417 -0.49271 -0.10764 -0.49531 -0.10787 C -0.49965 -0.10833 -0.50399 -0.10787 -0.50833 -0.10787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3472E-18 C -0.00747 -0.00995 -0.02066 -0.0331 -0.03091 -0.03657 C -0.03993 -0.04583 -0.04688 -0.04907 -0.05834 -0.05092 C -0.08368 -0.05995 -0.11007 -0.05277 -0.13577 -0.04768 C -0.14532 -0.0412 -0.15608 -0.03888 -0.16667 -0.03657 C -0.18299 -0.02777 -0.2007 -0.02314 -0.21545 -0.00949 C -0.21632 -0.00787 -0.21789 -0.00671 -0.21789 -0.00486 C -0.21823 0.01158 -0.21962 0.02848 -0.21667 0.04445 C -0.21354 0.06135 -0.19236 0.06459 -0.18212 0.06667 C -0.179 0.06621 -0.17552 0.0669 -0.17257 0.06505 C -0.16806 0.06227 -0.16875 0.05232 -0.16302 0.04769 C -0.15452 0.00764 -0.1625 0.00024 -0.17379 -0.02708 C -0.17691 -0.03472 -0.1842 -0.0456 -0.19045 -0.04768 C -0.20851 -0.06365 -0.19479 -0.05416 -0.23698 -0.05231 C -0.24566 -0.05138 -0.25434 -0.05023 -0.26302 -0.0493 C -0.2691 -0.04861 -0.28091 -0.04444 -0.28091 -0.04444 C -0.29184 -0.03402 -0.27882 -0.04513 -0.29289 -0.03819 C -0.30174 -0.03379 -0.31059 -0.02939 -0.3191 -0.02384 C -0.34393 -0.00717 -0.32674 -0.01388 -0.34636 -0.00787 C -0.35868 -0.00023 -0.37118 0.00834 -0.38455 0.01274 C -0.39167 0.01829 -0.39636 0.02061 -0.40469 0.02223 C -0.41806 0.0294 -0.429 0.03959 -0.44167 0.04908 C -0.45104 0.05602 -0.4599 0.06112 -0.46789 0.0713 C -0.47101 0.07987 -0.47344 0.09028 -0.47865 0.09676 C -0.48056 0.10602 -0.48438 0.11366 -0.48924 0.12061 C -0.50035 0.16528 -0.47066 0.147 -0.44757 0.14607 C -0.43577 0.14283 -0.425 0.13334 -0.41302 0.1301 C -0.41111 0.12894 -0.4092 0.12755 -0.40712 0.12686 C -0.40434 0.12593 -0.40139 0.12663 -0.39879 0.12547 C -0.39653 0.12454 -0.39497 0.12176 -0.39289 0.12061 C -0.39132 0.11968 -0.38959 0.11945 -0.38802 0.11899 C -0.38212 0.1132 -0.37865 0.11274 -0.37136 0.11112 C -0.36511 0.10811 -0.36042 0.10602 -0.35365 0.10463 C -0.34618 0.10024 -0.3382 0.09723 -0.33091 0.09213 C -0.31059 0.07801 -0.3257 0.08264 -0.30955 0.0794 C -0.30591 0.07732 -0.30243 0.07477 -0.29879 0.07292 C -0.29601 0.07153 -0.29306 0.07153 -0.29045 0.06991 C -0.2717 0.05926 -0.28976 0.06598 -0.27743 0.06181 C -0.27032 0.05602 -0.26181 0.05649 -0.25365 0.05556 C -0.24219 0.05047 -0.22969 0.04792 -0.21789 0.04445 C -0.20955 0.0419 -0.204 0.03797 -0.19532 0.03658 C -0.17778 0.03056 -0.16111 0.02292 -0.14289 0.02061 C -0.129 0.01598 -0.11511 0.00811 -0.10122 0.00625 C -0.07848 -0.00324 -0.05452 -0.00601 -0.03091 -0.00949 C -0.01945 -0.01342 -0.02518 -0.01203 -0.00365 -0.00949 C 0.00086 -0.00902 0.00364 -0.00324 0.00833 -0.00324 " pathEditMode="relative" ptsTypes="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C -0.00052 -0.00509 -0.00225 -0.02384 -0.00468 -0.0287 C -0.00555 -0.03032 -0.00729 -0.03055 -0.00833 -0.03171 C -0.01163 -0.03541 -0.0151 -0.04166 -0.01788 -0.04606 C -0.02378 -0.05555 -0.0269 -0.06342 -0.03576 -0.06828 C -0.04062 -0.07499 -0.04583 -0.07731 -0.05121 -0.08263 C -0.06024 -0.09166 -0.05173 -0.08703 -0.05954 -0.0905 C -0.06562 -0.09722 -0.06996 -0.09907 -0.07743 -0.10162 C -0.09704 -0.11527 -0.11215 -0.11018 -0.13802 -0.11273 C -0.1776 -0.11157 -0.19079 -0.12268 -0.21076 -0.08726 C -0.21319 -0.07662 -0.20954 -0.08958 -0.21666 -0.07615 C -0.21822 -0.07337 -0.21892 -0.0699 -0.22013 -0.06666 C -0.21979 -0.05833 -0.221 -0.04953 -0.21909 -0.04143 C -0.2184 -0.03842 -0.21493 -0.03842 -0.21302 -0.03657 C -0.20607 -0.03032 -0.20381 -0.0287 -0.19513 -0.02708 C -0.18315 -0.02847 -0.1769 -0.028 -0.17013 -0.04143 C -0.17048 -0.05578 -0.17031 -0.07013 -0.17135 -0.08425 C -0.17309 -0.10995 -0.18871 -0.13958 -0.20243 -0.15555 C -0.21006 -0.16435 -0.21579 -0.17314 -0.22621 -0.17615 C -0.23038 -0.18518 -0.22638 -0.17824 -0.23576 -0.18587 C -0.25017 -0.19745 -0.24131 -0.19374 -0.25121 -0.19699 C -0.26545 -0.21597 -0.28975 -0.21689 -0.30833 -0.21921 C -0.32864 -0.21805 -0.34895 -0.21782 -0.36909 -0.21597 C -0.37881 -0.21504 -0.38802 -0.20694 -0.39756 -0.20486 C -0.4059 -0.19999 -0.41145 -0.19398 -0.42013 -0.1905 C -0.43958 -0.17384 -0.4151 -0.19282 -0.43576 -0.18263 C -0.43767 -0.18171 -0.43871 -0.17893 -0.44045 -0.17777 C -0.4427 -0.17638 -0.44513 -0.17569 -0.44756 -0.17476 C -0.45642 -0.16296 -0.44809 -0.17268 -0.4618 -0.16203 C -0.46822 -0.15717 -0.47656 -0.14652 -0.4809 -0.13819 C -0.48003 -0.1324 -0.48003 -0.12615 -0.47847 -0.1206 C -0.4776 -0.11759 -0.46145 -0.11203 -0.45954 -0.11111 C -0.45156 -0.11157 -0.44375 -0.1118 -0.43576 -0.11273 C -0.43072 -0.11342 -0.42256 -0.12222 -0.42256 -0.12222 C -0.41111 -0.16782 -0.41805 -0.21712 -0.4368 -0.25555 C -0.43888 -0.2662 -0.44427 -0.27499 -0.44878 -0.28425 C -0.45434 -0.29606 -0.44774 -0.28449 -0.45347 -0.29999 C -0.45538 -0.30509 -0.45885 -0.30925 -0.46076 -0.31435 C -0.46562 -0.32754 -0.47083 -0.33912 -0.47847 -0.3493 C -0.48368 -0.35624 -0.4868 -0.36504 -0.49409 -0.36828 C -0.49722 -0.36712 -0.50208 -0.36898 -0.50347 -0.36504 C -0.50538 -0.35972 -0.50208 -0.35347 -0.50121 -0.34768 C -0.49913 -0.33425 -0.48611 -0.31458 -0.47621 -0.31111 C -0.47256 -0.30416 -0.46979 -0.30416 -0.46423 -0.29999 C -0.45781 -0.29537 -0.45451 -0.28935 -0.44756 -0.28587 C -0.44392 -0.28078 -0.44097 -0.27685 -0.43576 -0.27476 C -0.42864 -0.26736 -0.42135 -0.26111 -0.41423 -0.25393 C -0.41006 -0.24999 -0.40711 -0.24513 -0.40243 -0.24282 C -0.40121 -0.2412 -0.40017 -0.23935 -0.39878 -0.23819 C -0.39652 -0.23657 -0.39166 -0.23495 -0.39166 -0.23495 C -0.38697 -0.22893 -0.38402 -0.228 -0.37847 -0.22384 C -0.37048 -0.21782 -0.36944 -0.2118 -0.36076 -0.20949 C -0.34548 -0.19421 -0.32916 -0.18032 -0.31302 -0.16666 C -0.30937 -0.16342 -0.30399 -0.16412 -0.3 -0.16203 C -0.28194 -0.15277 -0.26458 -0.14745 -0.24513 -0.14444 C -0.23506 -0.14097 -0.22447 -0.13865 -0.21423 -0.13657 C -0.20833 -0.13379 -0.20243 -0.13287 -0.19635 -0.13171 C -0.18993 -0.12916 -0.18576 -0.12824 -0.17847 -0.12708 C -0.17118 -0.12037 -0.16076 -0.1199 -0.15243 -0.11597 C -0.14791 -0.11134 -0.14427 -0.10972 -0.13923 -0.10648 C -0.12968 -0.09305 -0.14131 -0.10787 -0.13211 -0.09999 C -0.12656 -0.09513 -0.12326 -0.08842 -0.11666 -0.08587 C -0.11371 -0.08009 -0.1052 -0.07245 -0.1 -0.0699 C -0.09583 -0.06157 -0.09045 -0.05925 -0.08333 -0.05717 C -0.05763 -0.03425 -0.02256 -0.03356 0.00712 -0.03032 C 0.00869 -0.02986 0.01198 -0.0287 0.01198 -0.0287 " pathEditMode="relative" ptsTypes="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96296E-6 C -0.00817 -0.00764 -0.01494 -0.01806 -0.02379 -0.02408 C -0.03004 -0.03264 -0.02414 -0.0257 -0.03334 -0.03171 C -0.03959 -0.03565 -0.04167 -0.04213 -0.04879 -0.04445 C -0.06008 -0.05255 -0.07049 -0.0632 -0.08334 -0.06667 C -0.08959 -0.07246 -0.09671 -0.07477 -0.10348 -0.0794 C -0.10869 -0.08287 -0.1132 -0.08704 -0.11893 -0.08889 C -0.12657 -0.08796 -0.13421 -0.08796 -0.14167 -0.08588 C -0.14358 -0.08542 -0.14463 -0.08218 -0.14636 -0.08125 C -0.16233 -0.07014 -0.18108 -0.05764 -0.19879 -0.05278 C -0.20834 -0.03935 -0.21581 -0.00139 -0.20001 0.00625 C -0.19706 0.00764 -0.19358 0.00741 -0.19046 0.00787 C -0.17119 0.00417 -0.1665 0.00972 -0.15713 -0.00671 C -0.15174 -0.02685 -0.15365 -0.05324 -0.16546 -0.06829 C -0.16858 -0.07662 -0.1691 -0.08125 -0.17379 -0.08889 C -0.18074 -0.11227 -0.19792 -0.12824 -0.21181 -0.14445 C -0.2198 -0.15394 -0.22726 -0.16343 -0.23681 -0.16991 C -0.24254 -0.18148 -0.2356 -0.16968 -0.24289 -0.17616 C -0.24914 -0.18171 -0.25331 -0.18866 -0.2606 -0.19213 C -0.26789 -0.20139 -0.2764 -0.21204 -0.2856 -0.21759 C -0.28976 -0.22014 -0.29497 -0.22199 -0.29879 -0.22546 C -0.3132 -0.23843 -0.31077 -0.24005 -0.32726 -0.24283 C -0.34237 -0.25463 -0.3606 -0.25764 -0.37726 -0.26505 C -0.3823 -0.26736 -0.38924 -0.27176 -0.39515 -0.27315 C -0.40348 -0.27523 -0.41112 -0.27662 -0.41893 -0.28102 C -0.42935 -0.2794 -0.43976 -0.27871 -0.45001 -0.27616 C -0.4573 -0.27431 -0.46164 -0.26574 -0.46893 -0.26366 C -0.47327 -0.25926 -0.47709 -0.25741 -0.48091 -0.25255 C -0.47987 -0.23241 -0.48334 -0.22662 -0.47015 -0.22222 C -0.46511 -0.21829 -0.46025 -0.21528 -0.45469 -0.21273 C -0.4066 -0.21482 -0.42761 -0.20833 -0.40591 -0.22222 C -0.40174 -0.22778 -0.40018 -0.23056 -0.39879 -0.2382 C -0.3981 -0.26921 -0.39636 -0.29954 -0.39879 -0.33033 C -0.39931 -0.33704 -0.40331 -0.3463 -0.40469 -0.35255 C -0.40695 -0.36273 -0.40834 -0.37292 -0.41181 -0.38264 C -0.41285 -0.3956 -0.41528 -0.40625 -0.42015 -0.41759 C -0.42153 -0.43033 -0.42553 -0.44167 -0.42848 -0.45394 C -0.43195 -0.46829 -0.43456 -0.48102 -0.44046 -0.49375 C -0.44081 -0.49583 -0.44115 -0.49792 -0.44167 -0.5 C -0.44237 -0.50232 -0.44341 -0.50417 -0.44393 -0.50648 C -0.44619 -0.51644 -0.44671 -0.52616 -0.45122 -0.53496 C -0.45278 -0.54445 -0.45539 -0.55023 -0.4606 -0.55718 C -0.46338 -0.56806 -0.46772 -0.58287 -0.47501 -0.58889 C -0.47588 -0.59352 -0.48022 -0.60232 -0.48334 -0.60486 C -0.48647 -0.60741 -0.49393 -0.60949 -0.49393 -0.60949 C -0.49792 -0.60903 -0.50192 -0.6088 -0.50591 -0.6081 C -0.50747 -0.60787 -0.51008 -0.60857 -0.5106 -0.60648 C -0.51112 -0.60509 -0.50035 -0.58658 -0.50001 -0.58588 C -0.49706 -0.58079 -0.4948 -0.57477 -0.49167 -0.56991 C -0.48525 -0.55996 -0.48838 -0.56783 -0.48456 -0.5588 C -0.48039 -0.54884 -0.479 -0.53796 -0.47379 -0.52871 C -0.47153 -0.51968 -0.46824 -0.51412 -0.46424 -0.50648 C -0.46025 -0.48519 -0.4665 -0.51389 -0.45956 -0.49537 C -0.45713 -0.48866 -0.45574 -0.48148 -0.45348 -0.47477 C -0.44619 -0.45278 -0.44133 -0.43009 -0.43213 -0.40949 C -0.42622 -0.3963 -0.42917 -0.3875 -0.42136 -0.37477 C -0.41737 -0.36111 -0.41494 -0.3463 -0.40956 -0.33333 C -0.40539 -0.32338 -0.39949 -0.31458 -0.39515 -0.30486 C -0.38629 -0.28472 -0.37674 -0.26435 -0.36424 -0.24769 C -0.35903 -0.24074 -0.35313 -0.23542 -0.34758 -0.22871 C -0.34428 -0.22477 -0.34202 -0.21875 -0.33803 -0.21597 C -0.33647 -0.21482 -0.33473 -0.21412 -0.33334 -0.21273 C -0.33039 -0.20949 -0.32831 -0.20463 -0.32501 -0.20162 C -0.30851 -0.18704 -0.29133 -0.17523 -0.27501 -0.16042 C -0.2639 -0.15046 -0.25278 -0.14074 -0.24167 -0.13033 C -0.23369 -0.12269 -0.22692 -0.11389 -0.21789 -0.1081 C -0.21164 -0.09977 -0.20244 -0.09097 -0.19393 -0.08727 C -0.18508 -0.07546 -0.17327 -0.06852 -0.16303 -0.0588 C -0.16094 -0.05695 -0.15938 -0.05417 -0.15713 -0.05278 C -0.15487 -0.05093 -0.15001 -0.04931 -0.15001 -0.04931 C -0.13664 -0.03588 -0.15417 -0.05278 -0.13924 -0.04144 C -0.13282 -0.03658 -0.12865 -0.03195 -0.12136 -0.02871 C -0.11702 -0.02685 -0.10834 -0.02408 -0.10834 -0.02408 C -0.09966 -0.01621 -0.10608 -0.02083 -0.08681 -0.01759 C -0.05747 -0.01273 -0.02848 -0.01343 0.00121 -0.01273 C 0.00157 -0.01273 0.01388 -0.01042 0.01544 -0.00949 C 0.01701 -0.00857 0.01909 -0.00486 0.01909 -0.00486 " pathEditMode="relative" ptsTypes="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163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</cp:lastModifiedBy>
  <cp:revision>24</cp:revision>
  <dcterms:created xsi:type="dcterms:W3CDTF">2016-03-27T15:06:25Z</dcterms:created>
  <dcterms:modified xsi:type="dcterms:W3CDTF">2016-03-28T09:48:17Z</dcterms:modified>
</cp:coreProperties>
</file>