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4" r:id="rId7"/>
    <p:sldId id="265" r:id="rId8"/>
    <p:sldId id="260" r:id="rId9"/>
    <p:sldId id="266" r:id="rId10"/>
    <p:sldId id="267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2d/0002e75c-a6e6307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9430" y="1772816"/>
            <a:ext cx="65401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«Готовимся к новому году –</a:t>
            </a:r>
          </a:p>
          <a:p>
            <a:pPr algn="ctr"/>
            <a:r>
              <a:rPr lang="ru-RU" sz="4000" b="1" i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наряжаем елку»</a:t>
            </a:r>
            <a:endParaRPr lang="ru-RU" sz="4000" b="1" i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 descr="https://img0.liveinternet.ru/images/attach/c/9/126/267/126267586_Snow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156720" cy="3220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</a:t>
            </a:r>
            <a:r>
              <a:rPr lang="ru-RU" dirty="0" smtClean="0"/>
              <a:t> </a:t>
            </a:r>
            <a:r>
              <a:rPr lang="ru-RU" b="1" dirty="0" smtClean="0"/>
              <a:t>казенное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</a:t>
            </a:r>
            <a:r>
              <a:rPr lang="ru-RU" dirty="0" smtClean="0"/>
              <a:t> </a:t>
            </a:r>
            <a:r>
              <a:rPr lang="ru-RU" b="1" dirty="0" smtClean="0"/>
              <a:t>сад № 9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877272"/>
            <a:ext cx="109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г.Узловая</a:t>
            </a:r>
          </a:p>
          <a:p>
            <a:pPr algn="ctr"/>
            <a:r>
              <a:rPr lang="ru-RU" dirty="0" smtClean="0"/>
              <a:t>2018г.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229200"/>
            <a:ext cx="3106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педагог-психолог</a:t>
            </a:r>
          </a:p>
          <a:p>
            <a:r>
              <a:rPr lang="ru-RU" smtClean="0"/>
              <a:t>Маринченко Н.И.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2" cstate="print"/>
          <a:srcRect l="62600" t="6951" r="1963" b="60500"/>
          <a:stretch>
            <a:fillRect/>
          </a:stretch>
        </p:blipFill>
        <p:spPr bwMode="auto">
          <a:xfrm>
            <a:off x="5724128" y="476672"/>
            <a:ext cx="324036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2" cstate="print"/>
          <a:srcRect l="2750" t="62600" r="62600" b="4851"/>
          <a:stretch>
            <a:fillRect/>
          </a:stretch>
        </p:blipFill>
        <p:spPr bwMode="auto">
          <a:xfrm>
            <a:off x="251520" y="4293096"/>
            <a:ext cx="316835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t3.depositphotos.com/1832477/12795/v/950/depositphotos_127953484-stock-illustration-bright-red-winter-knitted-hat.jpg"/>
          <p:cNvPicPr>
            <a:picLocks noChangeAspect="1" noChangeArrowheads="1"/>
          </p:cNvPicPr>
          <p:nvPr/>
        </p:nvPicPr>
        <p:blipFill>
          <a:blip r:embed="rId2" cstate="print"/>
          <a:srcRect l="14815" t="7407" r="14815"/>
          <a:stretch>
            <a:fillRect/>
          </a:stretch>
        </p:blipFill>
        <p:spPr bwMode="auto">
          <a:xfrm>
            <a:off x="395536" y="476672"/>
            <a:ext cx="1584176" cy="1800201"/>
          </a:xfrm>
          <a:prstGeom prst="rect">
            <a:avLst/>
          </a:prstGeom>
          <a:noFill/>
        </p:spPr>
      </p:pic>
      <p:pic>
        <p:nvPicPr>
          <p:cNvPr id="19462" name="Picture 6" descr="https://forma-odezhda.ru/image/data/kant/b03f051956940793af3cf0556e3da8e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987" t="7692" r="16070" b="11538"/>
          <a:stretch>
            <a:fillRect/>
          </a:stretch>
        </p:blipFill>
        <p:spPr bwMode="auto">
          <a:xfrm>
            <a:off x="2555776" y="332656"/>
            <a:ext cx="1440160" cy="1779021"/>
          </a:xfrm>
          <a:prstGeom prst="rect">
            <a:avLst/>
          </a:prstGeom>
          <a:noFill/>
        </p:spPr>
      </p:pic>
      <p:pic>
        <p:nvPicPr>
          <p:cNvPr id="19464" name="Picture 8" descr="http://169917.dakinesh.web.hosting-test.net/files.php?file=upload/image/products/01006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b="4439"/>
          <a:stretch>
            <a:fillRect/>
          </a:stretch>
        </p:blipFill>
        <p:spPr bwMode="auto">
          <a:xfrm>
            <a:off x="6876256" y="332656"/>
            <a:ext cx="1584176" cy="1656184"/>
          </a:xfrm>
          <a:prstGeom prst="rect">
            <a:avLst/>
          </a:prstGeom>
          <a:noFill/>
        </p:spPr>
      </p:pic>
      <p:pic>
        <p:nvPicPr>
          <p:cNvPr id="19466" name="Picture 10" descr="https://factcool.cdn.platon.sk/image/cache/catalog/products/39/39179307_xl-1400x14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32656"/>
            <a:ext cx="165618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3/d0c23e760bc02609f46fc7173f440ba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2d/0002e75c-a6e63071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128792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</a:t>
            </a:r>
            <a:r>
              <a:rPr lang="ru-RU" sz="3200" b="1" i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развитие способности детей обобщать группу предметов методом исключения;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расширение словарного запаса за счет употребления обобщающих слов;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развитие внимания и памяти, умение соотносить родовые и видовые понятия.</a:t>
            </a:r>
            <a:endParaRPr lang="ru-RU" sz="4000" b="1" i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692696"/>
            <a:ext cx="30243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764704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93096"/>
            <a:ext cx="1872208" cy="22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21"/>
          <a:stretch>
            <a:fillRect/>
          </a:stretch>
        </p:blipFill>
        <p:spPr bwMode="auto">
          <a:xfrm>
            <a:off x="2411760" y="1628800"/>
            <a:ext cx="1638300" cy="21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61656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3408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.pinimg.com/736x/59/00/13/590013bdc47b21520a5b9bcb634e25f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CE4"/>
              </a:clrFrom>
              <a:clrTo>
                <a:srgbClr val="FDECE4">
                  <a:alpha val="0"/>
                </a:srgbClr>
              </a:clrTo>
            </a:clrChange>
          </a:blip>
          <a:srcRect l="4816" t="14128" r="76881" b="58900"/>
          <a:stretch>
            <a:fillRect/>
          </a:stretch>
        </p:blipFill>
        <p:spPr bwMode="auto">
          <a:xfrm>
            <a:off x="4788024" y="3284984"/>
            <a:ext cx="1889353" cy="20882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188640"/>
            <a:ext cx="474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«Помоги Маше одеться на улицу»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6642E-6 L 0.65365 0.06291 " pathEditMode="relative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30805E-7 L 0.69306 -0.05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ravden.3dn.ru/Raskraski/Raznoe/30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</a:blip>
          <a:srcRect l="11865" r="13617"/>
          <a:stretch>
            <a:fillRect/>
          </a:stretch>
        </p:blipFill>
        <p:spPr bwMode="auto">
          <a:xfrm>
            <a:off x="1907704" y="332656"/>
            <a:ext cx="4824536" cy="6525344"/>
          </a:xfrm>
          <a:prstGeom prst="rect">
            <a:avLst/>
          </a:prstGeom>
          <a:noFill/>
        </p:spPr>
      </p:pic>
      <p:pic>
        <p:nvPicPr>
          <p:cNvPr id="6156" name="Picture 12" descr="http://crosti.ru/patterns/00/02/4e/976b0bccf8/pic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8" r="14062"/>
          <a:stretch>
            <a:fillRect/>
          </a:stretch>
        </p:blipFill>
        <p:spPr bwMode="auto">
          <a:xfrm>
            <a:off x="683568" y="5085184"/>
            <a:ext cx="720080" cy="720080"/>
          </a:xfrm>
          <a:prstGeom prst="rect">
            <a:avLst/>
          </a:prstGeom>
          <a:noFill/>
        </p:spPr>
      </p:pic>
      <p:pic>
        <p:nvPicPr>
          <p:cNvPr id="19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09" t="12200" r="7189" b="64700"/>
          <a:stretch>
            <a:fillRect/>
          </a:stretch>
        </p:blipFill>
        <p:spPr bwMode="auto">
          <a:xfrm>
            <a:off x="7812360" y="5445224"/>
            <a:ext cx="936104" cy="936104"/>
          </a:xfrm>
          <a:prstGeom prst="rect">
            <a:avLst/>
          </a:prstGeom>
          <a:noFill/>
        </p:spPr>
      </p:pic>
      <p:pic>
        <p:nvPicPr>
          <p:cNvPr id="4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16" t="13251" r="58008" b="63650"/>
          <a:stretch>
            <a:fillRect/>
          </a:stretch>
        </p:blipFill>
        <p:spPr bwMode="auto">
          <a:xfrm>
            <a:off x="7668344" y="5013176"/>
            <a:ext cx="1080120" cy="1008112"/>
          </a:xfrm>
          <a:prstGeom prst="rect">
            <a:avLst/>
          </a:prstGeom>
          <a:noFill/>
        </p:spPr>
      </p:pic>
      <p:pic>
        <p:nvPicPr>
          <p:cNvPr id="6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07" t="10101" r="23191" b="56300"/>
          <a:stretch>
            <a:fillRect/>
          </a:stretch>
        </p:blipFill>
        <p:spPr bwMode="auto">
          <a:xfrm>
            <a:off x="7812360" y="5301208"/>
            <a:ext cx="576064" cy="936104"/>
          </a:xfrm>
          <a:prstGeom prst="rect">
            <a:avLst/>
          </a:prstGeom>
          <a:noFill/>
        </p:spPr>
      </p:pic>
      <p:pic>
        <p:nvPicPr>
          <p:cNvPr id="9" name="Picture 2" descr="https://avatars.mds.yandex.net/get-pdb/51720/b6c9f794-331e-48ec-8b58-eb3bf09ca12f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4704" y="1484784"/>
            <a:ext cx="576064" cy="647063"/>
          </a:xfrm>
          <a:prstGeom prst="rect">
            <a:avLst/>
          </a:prstGeom>
          <a:noFill/>
        </p:spPr>
      </p:pic>
      <p:pic>
        <p:nvPicPr>
          <p:cNvPr id="11" name="Picture 2" descr="https://avatars.mds.yandex.net/get-pdb/51720/b6c9f794-331e-48ec-8b58-eb3bf09ca12f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4797152"/>
            <a:ext cx="720080" cy="863087"/>
          </a:xfrm>
          <a:prstGeom prst="rect">
            <a:avLst/>
          </a:prstGeom>
          <a:noFill/>
        </p:spPr>
      </p:pic>
      <p:pic>
        <p:nvPicPr>
          <p:cNvPr id="6146" name="Picture 2" descr="https://avatars.mds.yandex.net/get-marketpic/168559/market_KIFUqUMZN3VXTzUFB44Fdw/ori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085184"/>
            <a:ext cx="979129" cy="1008112"/>
          </a:xfrm>
          <a:prstGeom prst="rect">
            <a:avLst/>
          </a:prstGeom>
          <a:noFill/>
        </p:spPr>
      </p:pic>
      <p:pic>
        <p:nvPicPr>
          <p:cNvPr id="6150" name="Picture 6" descr="https://i.pinimg.com/originals/e5/3c/7d/e53c7dcb1a9d4a5f1f122cf76d0a274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869160"/>
            <a:ext cx="936104" cy="1173822"/>
          </a:xfrm>
          <a:prstGeom prst="rect">
            <a:avLst/>
          </a:prstGeom>
          <a:noFill/>
        </p:spPr>
      </p:pic>
      <p:pic>
        <p:nvPicPr>
          <p:cNvPr id="6152" name="Picture 8" descr="https://www.korablik.ru/upload/iblock/33d/33dee4b7b0b278bca635eb2f53c7ba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805264"/>
            <a:ext cx="894569" cy="657896"/>
          </a:xfrm>
          <a:prstGeom prst="rect">
            <a:avLst/>
          </a:prstGeom>
          <a:noFill/>
        </p:spPr>
      </p:pic>
      <p:pic>
        <p:nvPicPr>
          <p:cNvPr id="6158" name="Picture 14" descr="https://mmedia.ozone.ru/multimedia/102225243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68344" y="1700808"/>
            <a:ext cx="905056" cy="891480"/>
          </a:xfrm>
          <a:prstGeom prst="rect">
            <a:avLst/>
          </a:prstGeom>
          <a:noFill/>
        </p:spPr>
      </p:pic>
      <p:pic>
        <p:nvPicPr>
          <p:cNvPr id="6160" name="Picture 16" descr="https://banner2.kisspng.com/20180604/osw/kisspng-apple-clip-art-craze-bv-5b15a687724e82.617549901528145543468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060848"/>
            <a:ext cx="1008112" cy="864096"/>
          </a:xfrm>
          <a:prstGeom prst="rect">
            <a:avLst/>
          </a:prstGeom>
          <a:noFill/>
        </p:spPr>
      </p:pic>
      <p:pic>
        <p:nvPicPr>
          <p:cNvPr id="6164" name="Picture 20" descr="http://zoozel.ru/gallery/images/1464798_grusha-png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988840"/>
            <a:ext cx="864215" cy="1008112"/>
          </a:xfrm>
          <a:prstGeom prst="rect">
            <a:avLst/>
          </a:prstGeom>
          <a:noFill/>
        </p:spPr>
      </p:pic>
      <p:pic>
        <p:nvPicPr>
          <p:cNvPr id="27" name="Picture 18" descr="http://magicfestival.ru/upload/iblock/9d4/9d4b3ee8b354a66d33020a6c2eca52b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64704"/>
            <a:ext cx="1412776" cy="1412776"/>
          </a:xfrm>
          <a:prstGeom prst="rect">
            <a:avLst/>
          </a:prstGeom>
          <a:noFill/>
        </p:spPr>
      </p:pic>
      <p:pic>
        <p:nvPicPr>
          <p:cNvPr id="6166" name="Picture 22" descr="http://www.boardzone.ru/img/goods/kama/zoom/94149-00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692696"/>
            <a:ext cx="1224136" cy="1224136"/>
          </a:xfrm>
          <a:prstGeom prst="rect">
            <a:avLst/>
          </a:prstGeom>
          <a:noFill/>
        </p:spPr>
      </p:pic>
      <p:pic>
        <p:nvPicPr>
          <p:cNvPr id="6168" name="Picture 24" descr="http://www.100book.ru/b1771219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55" r="8180"/>
          <a:stretch>
            <a:fillRect/>
          </a:stretch>
        </p:blipFill>
        <p:spPr bwMode="auto">
          <a:xfrm>
            <a:off x="467544" y="836712"/>
            <a:ext cx="864096" cy="1254770"/>
          </a:xfrm>
          <a:prstGeom prst="rect">
            <a:avLst/>
          </a:prstGeom>
          <a:noFill/>
        </p:spPr>
      </p:pic>
      <p:pic>
        <p:nvPicPr>
          <p:cNvPr id="6172" name="Picture 28" descr="https://avatars.mds.yandex.net/get-marketpic/1384175/market_4TP1lAmRSdn4mUxsDBcefw/ori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836712"/>
            <a:ext cx="792088" cy="1368152"/>
          </a:xfrm>
          <a:prstGeom prst="rect">
            <a:avLst/>
          </a:prstGeom>
          <a:noFill/>
        </p:spPr>
      </p:pic>
      <p:pic>
        <p:nvPicPr>
          <p:cNvPr id="6174" name="Picture 30" descr="https://avatanplus.com/files/resources/original/599da5dad441815e0fcfdef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72200" y="980728"/>
            <a:ext cx="1296144" cy="1332083"/>
          </a:xfrm>
          <a:prstGeom prst="rect">
            <a:avLst/>
          </a:prstGeom>
          <a:noFill/>
        </p:spPr>
      </p:pic>
      <p:pic>
        <p:nvPicPr>
          <p:cNvPr id="7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/>
          <a:srcRect l="63387" t="62600" r="2751" b="4851"/>
          <a:stretch>
            <a:fillRect/>
          </a:stretch>
        </p:blipFill>
        <p:spPr bwMode="auto">
          <a:xfrm>
            <a:off x="6516216" y="4625752"/>
            <a:ext cx="2627784" cy="2232248"/>
          </a:xfrm>
          <a:prstGeom prst="rect">
            <a:avLst/>
          </a:prstGeom>
          <a:noFill/>
        </p:spPr>
      </p:pic>
      <p:pic>
        <p:nvPicPr>
          <p:cNvPr id="3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8" t="12200" r="75133" b="60500"/>
          <a:stretch>
            <a:fillRect/>
          </a:stretch>
        </p:blipFill>
        <p:spPr bwMode="auto">
          <a:xfrm>
            <a:off x="7020272" y="5589240"/>
            <a:ext cx="792088" cy="940605"/>
          </a:xfrm>
          <a:prstGeom prst="rect">
            <a:avLst/>
          </a:prstGeom>
          <a:noFill/>
        </p:spPr>
      </p:pic>
      <p:pic>
        <p:nvPicPr>
          <p:cNvPr id="12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38" t="8001" r="61812" b="58400"/>
          <a:stretch>
            <a:fillRect/>
          </a:stretch>
        </p:blipFill>
        <p:spPr bwMode="auto">
          <a:xfrm>
            <a:off x="-1" y="4437112"/>
            <a:ext cx="2470583" cy="2088232"/>
          </a:xfrm>
          <a:prstGeom prst="rect">
            <a:avLst/>
          </a:prstGeom>
          <a:noFill/>
        </p:spPr>
      </p:pic>
      <p:pic>
        <p:nvPicPr>
          <p:cNvPr id="35" name="Picture 34" descr="http://www.gelios-kids.ru/upload/iblock/e18/e183847588b875547aed6171f5f6baf7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29" r="28571"/>
          <a:stretch>
            <a:fillRect/>
          </a:stretch>
        </p:blipFill>
        <p:spPr bwMode="auto">
          <a:xfrm>
            <a:off x="899592" y="5229200"/>
            <a:ext cx="504056" cy="720080"/>
          </a:xfrm>
          <a:prstGeom prst="rect">
            <a:avLst/>
          </a:prstGeom>
          <a:noFill/>
        </p:spPr>
      </p:pic>
      <p:pic>
        <p:nvPicPr>
          <p:cNvPr id="25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" t="62600" r="62600" b="4851"/>
          <a:stretch>
            <a:fillRect/>
          </a:stretch>
        </p:blipFill>
        <p:spPr bwMode="auto">
          <a:xfrm>
            <a:off x="0" y="188640"/>
            <a:ext cx="3168352" cy="2232248"/>
          </a:xfrm>
          <a:prstGeom prst="rect">
            <a:avLst/>
          </a:prstGeom>
          <a:noFill/>
        </p:spPr>
      </p:pic>
      <p:pic>
        <p:nvPicPr>
          <p:cNvPr id="36" name="Picture 4" descr="http://www.v3toys.ru/kiwi-public-data/Kiwi_Img/591d304d688e5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59" r="9259" b="25926"/>
          <a:stretch>
            <a:fillRect/>
          </a:stretch>
        </p:blipFill>
        <p:spPr bwMode="auto">
          <a:xfrm>
            <a:off x="899592" y="1052736"/>
            <a:ext cx="648072" cy="864096"/>
          </a:xfrm>
          <a:prstGeom prst="rect">
            <a:avLst/>
          </a:prstGeom>
          <a:noFill/>
        </p:spPr>
      </p:pic>
      <p:pic>
        <p:nvPicPr>
          <p:cNvPr id="20" name="Picture 2" descr="https://fs00.infourok.ru/images/doc/149/173046/hello_html_m31738304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00" t="6951" r="2750" b="60500"/>
          <a:stretch>
            <a:fillRect/>
          </a:stretch>
        </p:blipFill>
        <p:spPr bwMode="auto">
          <a:xfrm>
            <a:off x="5724128" y="980728"/>
            <a:ext cx="3168352" cy="2232248"/>
          </a:xfrm>
          <a:prstGeom prst="rect">
            <a:avLst/>
          </a:prstGeom>
          <a:noFill/>
        </p:spPr>
      </p:pic>
      <p:pic>
        <p:nvPicPr>
          <p:cNvPr id="6176" name="Picture 32" descr="https://www.firestock.ru/download/s/ovogftwzydmzclu/shutterstock_48171136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772816"/>
            <a:ext cx="1115616" cy="84735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 flipV="1">
            <a:off x="2987824" y="0"/>
            <a:ext cx="43204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75856" y="0"/>
            <a:ext cx="22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«Наряди  елку»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33073 -0.4831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40174 -0.3780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49219 -0.4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59844 -0.39907 " pathEditMode="relative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39375 -0.31504 " pathEditMode="relative" ptsTypes="AA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51852E-6 L 0.37014 -0.29398 " pathEditMode="relative" ptsTypes="AA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0313 -0.41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48148E-6 L 0.30729 -0.272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-0.30712 0.34653 " pathEditMode="relative" ptsTypes="AA">
                                      <p:cBhvr>
                                        <p:cTn id="4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32274 0.315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44097 0.2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51852E-6 L -0.37795 0.45138 " pathEditMode="relative" ptsTypes="AA">
                                      <p:cBhvr>
                                        <p:cTn id="60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592 0.559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3191 0.65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28489 0.6215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7084 0.58796 " pathEditMode="relative" ptsTypes="AA">
                                      <p:cBhvr>
                                        <p:cTn id="81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bdouds35.ru/wp-content/uploads/2016/12/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381750" cy="6105526"/>
          </a:xfrm>
          <a:prstGeom prst="rect">
            <a:avLst/>
          </a:prstGeom>
          <a:noFill/>
        </p:spPr>
      </p:pic>
      <p:pic>
        <p:nvPicPr>
          <p:cNvPr id="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396536" y="4941168"/>
            <a:ext cx="1584176" cy="1152128"/>
          </a:xfrm>
          <a:prstGeom prst="rect">
            <a:avLst/>
          </a:prstGeom>
          <a:noFill/>
        </p:spPr>
      </p:pic>
      <p:pic>
        <p:nvPicPr>
          <p:cNvPr id="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324528" y="4149080"/>
            <a:ext cx="1296144" cy="1006253"/>
          </a:xfrm>
          <a:prstGeom prst="rect">
            <a:avLst/>
          </a:prstGeom>
          <a:noFill/>
        </p:spPr>
      </p:pic>
      <p:pic>
        <p:nvPicPr>
          <p:cNvPr id="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116616" y="4509120"/>
            <a:ext cx="1296144" cy="936104"/>
          </a:xfrm>
          <a:prstGeom prst="rect">
            <a:avLst/>
          </a:prstGeom>
          <a:noFill/>
        </p:spPr>
      </p:pic>
      <p:pic>
        <p:nvPicPr>
          <p:cNvPr id="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10260632" y="3717032"/>
            <a:ext cx="1213123" cy="1008112"/>
          </a:xfrm>
          <a:prstGeom prst="rect">
            <a:avLst/>
          </a:prstGeom>
          <a:noFill/>
        </p:spPr>
      </p:pic>
      <p:pic>
        <p:nvPicPr>
          <p:cNvPr id="7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10044608" y="2852936"/>
            <a:ext cx="1141115" cy="1080120"/>
          </a:xfrm>
          <a:prstGeom prst="rect">
            <a:avLst/>
          </a:prstGeom>
          <a:noFill/>
        </p:spPr>
      </p:pic>
      <p:pic>
        <p:nvPicPr>
          <p:cNvPr id="9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9144000" y="3068960"/>
            <a:ext cx="1213123" cy="1078261"/>
          </a:xfrm>
          <a:prstGeom prst="rect">
            <a:avLst/>
          </a:prstGeom>
          <a:noFill/>
        </p:spPr>
      </p:pic>
      <p:pic>
        <p:nvPicPr>
          <p:cNvPr id="10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9900592" y="2060848"/>
            <a:ext cx="1584176" cy="1152128"/>
          </a:xfrm>
          <a:prstGeom prst="rect">
            <a:avLst/>
          </a:prstGeom>
          <a:noFill/>
        </p:spPr>
      </p:pic>
      <p:pic>
        <p:nvPicPr>
          <p:cNvPr id="11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68928" r="49787"/>
          <a:stretch>
            <a:fillRect/>
          </a:stretch>
        </p:blipFill>
        <p:spPr bwMode="auto">
          <a:xfrm>
            <a:off x="9972600" y="1484784"/>
            <a:ext cx="1296144" cy="1006253"/>
          </a:xfrm>
          <a:prstGeom prst="rect">
            <a:avLst/>
          </a:prstGeom>
          <a:noFill/>
        </p:spPr>
      </p:pic>
      <p:pic>
        <p:nvPicPr>
          <p:cNvPr id="12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r="49787" b="71095"/>
          <a:stretch>
            <a:fillRect/>
          </a:stretch>
        </p:blipFill>
        <p:spPr bwMode="auto">
          <a:xfrm>
            <a:off x="10260632" y="764704"/>
            <a:ext cx="1296144" cy="936104"/>
          </a:xfrm>
          <a:prstGeom prst="rect">
            <a:avLst/>
          </a:prstGeom>
          <a:noFill/>
        </p:spPr>
      </p:pic>
      <p:pic>
        <p:nvPicPr>
          <p:cNvPr id="13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3003" b="68871"/>
          <a:stretch>
            <a:fillRect/>
          </a:stretch>
        </p:blipFill>
        <p:spPr bwMode="auto">
          <a:xfrm>
            <a:off x="9144000" y="476672"/>
            <a:ext cx="1213123" cy="1008112"/>
          </a:xfrm>
          <a:prstGeom prst="rect">
            <a:avLst/>
          </a:prstGeom>
          <a:noFill/>
        </p:spPr>
      </p:pic>
      <p:pic>
        <p:nvPicPr>
          <p:cNvPr id="14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3003" t="66705"/>
          <a:stretch>
            <a:fillRect/>
          </a:stretch>
        </p:blipFill>
        <p:spPr bwMode="auto">
          <a:xfrm>
            <a:off x="-1213123" y="1268760"/>
            <a:ext cx="1213123" cy="1078261"/>
          </a:xfrm>
          <a:prstGeom prst="rect">
            <a:avLst/>
          </a:prstGeom>
          <a:noFill/>
        </p:spPr>
      </p:pic>
      <p:pic>
        <p:nvPicPr>
          <p:cNvPr id="15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l="55793" t="31129" b="35519"/>
          <a:stretch>
            <a:fillRect/>
          </a:stretch>
        </p:blipFill>
        <p:spPr bwMode="auto">
          <a:xfrm>
            <a:off x="-1692696" y="2564904"/>
            <a:ext cx="1141115" cy="1080120"/>
          </a:xfrm>
          <a:prstGeom prst="rect">
            <a:avLst/>
          </a:prstGeom>
          <a:noFill/>
        </p:spPr>
      </p:pic>
      <p:pic>
        <p:nvPicPr>
          <p:cNvPr id="16" name="Picture 2" descr="https://cdn.pixabay.com/photo/2013/07/13/12/41/blots-160109__340.png"/>
          <p:cNvPicPr>
            <a:picLocks noChangeAspect="1" noChangeArrowheads="1"/>
          </p:cNvPicPr>
          <p:nvPr/>
        </p:nvPicPr>
        <p:blipFill>
          <a:blip r:embed="rId3" cstate="print"/>
          <a:srcRect t="28905" r="38628" b="35519"/>
          <a:stretch>
            <a:fillRect/>
          </a:stretch>
        </p:blipFill>
        <p:spPr bwMode="auto">
          <a:xfrm>
            <a:off x="-1584176" y="0"/>
            <a:ext cx="1584176" cy="1152128"/>
          </a:xfrm>
          <a:prstGeom prst="rect">
            <a:avLst/>
          </a:prstGeom>
          <a:noFill/>
        </p:spPr>
      </p:pic>
      <p:pic>
        <p:nvPicPr>
          <p:cNvPr id="22" name="Picture 2" descr="https://img1.picmix.com/output/stamp/normal/8/1/1/2/322118_096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7084168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44008" y="0"/>
            <a:ext cx="421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«Повесь </a:t>
            </a:r>
            <a:r>
              <a:rPr lang="ru-RU" sz="2400" b="1" dirty="0" smtClean="0">
                <a:solidFill>
                  <a:srgbClr val="002060"/>
                </a:solidFill>
              </a:rPr>
              <a:t>гирлянды </a:t>
            </a:r>
            <a:r>
              <a:rPr lang="ru-RU" sz="2400" b="1" smtClean="0">
                <a:solidFill>
                  <a:srgbClr val="002060"/>
                </a:solidFill>
              </a:rPr>
              <a:t>на елочку»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4.02405E-6 L -0.88994 -0.0314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0426E-6 L -0.7875 0.07331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4335E-6 L -0.7875 -2.54335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83815E-6 L -0.68507 0.0524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4624E-6 L -0.57413 0.12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092E-6 L -0.39306 0.058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5723E-6 L -0.48819 0.136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1214E-7 L -0.58264 0.17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7052E-6 L -0.70868 0.29365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4046E-6 L -0.66076 0.28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676 L 0.49653 -0.089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7052E-7 L 0.50399 -0.02104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56702 -0.010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35005 L 0.00399 1.11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51720/b6c9f794-331e-48ec-8b58-eb3bf09ca12f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4704" y="1484784"/>
            <a:ext cx="576064" cy="64706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692696"/>
            <a:ext cx="30243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84984"/>
            <a:ext cx="1872208" cy="22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s://im0-tub-ru.yandex.net/i?id=e459b141aeefd43741083487efd4baa9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83568" y="2348880"/>
            <a:ext cx="477953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ospitatel.com.ua/images/e/elochka-podborka-igr-i-uprajneni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vospitatel.com.ua/images/i/igrushki-3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01216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Лариса</cp:lastModifiedBy>
  <cp:revision>7</cp:revision>
  <dcterms:created xsi:type="dcterms:W3CDTF">2018-12-14T10:23:01Z</dcterms:created>
  <dcterms:modified xsi:type="dcterms:W3CDTF">2018-12-19T06:35:33Z</dcterms:modified>
</cp:coreProperties>
</file>